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notesMasterIdLst>
    <p:notesMasterId r:id="rId12"/>
  </p:notesMasterIdLst>
  <p:sldIdLst>
    <p:sldId id="282" r:id="rId5"/>
    <p:sldId id="287" r:id="rId6"/>
    <p:sldId id="283" r:id="rId7"/>
    <p:sldId id="284" r:id="rId8"/>
    <p:sldId id="285" r:id="rId9"/>
    <p:sldId id="286" r:id="rId10"/>
    <p:sldId id="288"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eigh Pereira" initials="KP" lastIdx="1" clrIdx="0">
    <p:extLst>
      <p:ext uri="{19B8F6BF-5375-455C-9EA6-DF929625EA0E}">
        <p15:presenceInfo xmlns:p15="http://schemas.microsoft.com/office/powerpoint/2012/main" userId="S-1-5-21-2748484495-3172827806-853188660-152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510" y="5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02260D-2D79-48F4-BBE6-5BA4879B0CE3}" type="doc">
      <dgm:prSet loTypeId="urn:microsoft.com/office/officeart/2008/layout/HalfCircleOrganizationChart" loCatId="hierarchy" qsTypeId="urn:microsoft.com/office/officeart/2005/8/quickstyle/3d2" qsCatId="3D" csTypeId="urn:microsoft.com/office/officeart/2005/8/colors/colorful3" csCatId="colorful" phldr="1"/>
      <dgm:spPr/>
      <dgm:t>
        <a:bodyPr/>
        <a:lstStyle/>
        <a:p>
          <a:endParaRPr lang="en-US"/>
        </a:p>
      </dgm:t>
    </dgm:pt>
    <dgm:pt modelId="{51097EB1-516E-4EC7-BD68-83E33CAF397F}">
      <dgm:prSet phldrT="[Text]" custT="1"/>
      <dgm:spPr/>
      <dgm:t>
        <a:bodyPr/>
        <a:lstStyle/>
        <a:p>
          <a:r>
            <a:rPr lang="en-US" sz="2000">
              <a:latin typeface="Gill Sans MT" pitchFamily="34" charset="0"/>
            </a:rPr>
            <a:t>YHDP Continuous Quality Improvement</a:t>
          </a:r>
        </a:p>
      </dgm:t>
    </dgm:pt>
    <dgm:pt modelId="{7A2E801E-9373-4173-B020-8195E09C8BB8}" type="parTrans" cxnId="{9711C3EA-4A92-4762-B8BE-D0E3B6FB30E1}">
      <dgm:prSet/>
      <dgm:spPr/>
      <dgm:t>
        <a:bodyPr/>
        <a:lstStyle/>
        <a:p>
          <a:endParaRPr lang="en-US" sz="2000">
            <a:latin typeface="Gill Sans MT" pitchFamily="34" charset="0"/>
          </a:endParaRPr>
        </a:p>
      </dgm:t>
    </dgm:pt>
    <dgm:pt modelId="{469E5092-8C79-4049-9B8F-29CF9F271070}" type="sibTrans" cxnId="{9711C3EA-4A92-4762-B8BE-D0E3B6FB30E1}">
      <dgm:prSet/>
      <dgm:spPr/>
      <dgm:t>
        <a:bodyPr/>
        <a:lstStyle/>
        <a:p>
          <a:endParaRPr lang="en-US" sz="2000">
            <a:latin typeface="Gill Sans MT" pitchFamily="34" charset="0"/>
          </a:endParaRPr>
        </a:p>
      </dgm:t>
    </dgm:pt>
    <dgm:pt modelId="{84BB3171-D547-4EE0-975C-B1EE37E294B3}">
      <dgm:prSet phldrT="[Text]" custT="1"/>
      <dgm:spPr/>
      <dgm:t>
        <a:bodyPr/>
        <a:lstStyle/>
        <a:p>
          <a:r>
            <a:rPr lang="en-US" sz="2000">
              <a:latin typeface="Gill Sans MT" pitchFamily="34" charset="0"/>
            </a:rPr>
            <a:t>YHDP Project Evaluation</a:t>
          </a:r>
        </a:p>
      </dgm:t>
    </dgm:pt>
    <dgm:pt modelId="{32311DAE-60AB-4328-B6C4-AB469884960A}" type="parTrans" cxnId="{75303680-BD82-4AAE-8136-5BF421012345}">
      <dgm:prSet/>
      <dgm:spPr/>
      <dgm:t>
        <a:bodyPr/>
        <a:lstStyle/>
        <a:p>
          <a:endParaRPr lang="en-US" sz="2000">
            <a:latin typeface="Gill Sans MT" pitchFamily="34" charset="0"/>
          </a:endParaRPr>
        </a:p>
      </dgm:t>
    </dgm:pt>
    <dgm:pt modelId="{CC95A488-F6CD-45C5-B122-455B1BBEA1E6}" type="sibTrans" cxnId="{75303680-BD82-4AAE-8136-5BF421012345}">
      <dgm:prSet/>
      <dgm:spPr/>
      <dgm:t>
        <a:bodyPr/>
        <a:lstStyle/>
        <a:p>
          <a:endParaRPr lang="en-US" sz="2000">
            <a:latin typeface="Gill Sans MT" pitchFamily="34" charset="0"/>
          </a:endParaRPr>
        </a:p>
      </dgm:t>
    </dgm:pt>
    <dgm:pt modelId="{B587D8A3-6776-4852-8225-AA7C13B9DC0C}">
      <dgm:prSet phldrT="[Text]" custT="1"/>
      <dgm:spPr/>
      <dgm:t>
        <a:bodyPr/>
        <a:lstStyle/>
        <a:p>
          <a:r>
            <a:rPr lang="en-US" sz="2000">
              <a:latin typeface="Gill Sans MT" pitchFamily="34" charset="0"/>
            </a:rPr>
            <a:t>CCP goals. objectives, actions</a:t>
          </a:r>
        </a:p>
      </dgm:t>
    </dgm:pt>
    <dgm:pt modelId="{881E1EED-3ABE-4B57-A992-77DB54D31452}" type="parTrans" cxnId="{FD9600FC-9809-4E22-AA7A-A9D053D242F6}">
      <dgm:prSet/>
      <dgm:spPr/>
      <dgm:t>
        <a:bodyPr/>
        <a:lstStyle/>
        <a:p>
          <a:endParaRPr lang="en-US" sz="2000">
            <a:latin typeface="Gill Sans MT" pitchFamily="34" charset="0"/>
          </a:endParaRPr>
        </a:p>
      </dgm:t>
    </dgm:pt>
    <dgm:pt modelId="{3BFEDC02-F77F-43F2-A5FF-5DF3929D4B1F}" type="sibTrans" cxnId="{FD9600FC-9809-4E22-AA7A-A9D053D242F6}">
      <dgm:prSet/>
      <dgm:spPr/>
      <dgm:t>
        <a:bodyPr/>
        <a:lstStyle/>
        <a:p>
          <a:endParaRPr lang="en-US" sz="2000">
            <a:latin typeface="Gill Sans MT" pitchFamily="34" charset="0"/>
          </a:endParaRPr>
        </a:p>
      </dgm:t>
    </dgm:pt>
    <dgm:pt modelId="{8D1BCD80-A289-4753-89A9-08E3EDA9B073}">
      <dgm:prSet phldrT="[Text]" custT="1"/>
      <dgm:spPr/>
      <dgm:t>
        <a:bodyPr/>
        <a:lstStyle/>
        <a:p>
          <a:r>
            <a:rPr lang="en-US" sz="2000">
              <a:latin typeface="Gill Sans MT" pitchFamily="34" charset="0"/>
            </a:rPr>
            <a:t>Demonstration Period Evaluation</a:t>
          </a:r>
        </a:p>
      </dgm:t>
    </dgm:pt>
    <dgm:pt modelId="{40304D92-845E-4959-9D9D-38DEB2DD43BB}" type="parTrans" cxnId="{1ECC2A3F-9427-47BE-973F-4DCFD4462726}">
      <dgm:prSet/>
      <dgm:spPr/>
      <dgm:t>
        <a:bodyPr/>
        <a:lstStyle/>
        <a:p>
          <a:endParaRPr lang="en-US" sz="2000">
            <a:latin typeface="Gill Sans MT" pitchFamily="34" charset="0"/>
          </a:endParaRPr>
        </a:p>
      </dgm:t>
    </dgm:pt>
    <dgm:pt modelId="{A053173E-12A6-463F-95A3-93FDEB2B57AA}" type="sibTrans" cxnId="{1ECC2A3F-9427-47BE-973F-4DCFD4462726}">
      <dgm:prSet/>
      <dgm:spPr/>
      <dgm:t>
        <a:bodyPr/>
        <a:lstStyle/>
        <a:p>
          <a:endParaRPr lang="en-US" sz="2000">
            <a:latin typeface="Gill Sans MT" pitchFamily="34" charset="0"/>
          </a:endParaRPr>
        </a:p>
      </dgm:t>
    </dgm:pt>
    <dgm:pt modelId="{F9DC2850-A1F8-4A92-AE32-EAC5B9DF17F0}">
      <dgm:prSet phldrT="[Text]" custT="1"/>
      <dgm:spPr/>
      <dgm:t>
        <a:bodyPr/>
        <a:lstStyle/>
        <a:p>
          <a:r>
            <a:rPr lang="en-US" sz="2000">
              <a:latin typeface="Gill Sans MT" pitchFamily="34" charset="0"/>
            </a:rPr>
            <a:t>Site Monitoring</a:t>
          </a:r>
        </a:p>
      </dgm:t>
    </dgm:pt>
    <dgm:pt modelId="{A988EA30-FD68-49C6-9A61-7B07355B1465}" type="parTrans" cxnId="{32414A1F-C67A-466E-9F15-ABFFBB5DEE83}">
      <dgm:prSet/>
      <dgm:spPr/>
      <dgm:t>
        <a:bodyPr/>
        <a:lstStyle/>
        <a:p>
          <a:endParaRPr lang="en-US" sz="2000">
            <a:latin typeface="Gill Sans MT" pitchFamily="34" charset="0"/>
          </a:endParaRPr>
        </a:p>
      </dgm:t>
    </dgm:pt>
    <dgm:pt modelId="{13A38596-ECDE-4D8A-913E-0DA209FA83A0}" type="sibTrans" cxnId="{32414A1F-C67A-466E-9F15-ABFFBB5DEE83}">
      <dgm:prSet/>
      <dgm:spPr/>
      <dgm:t>
        <a:bodyPr/>
        <a:lstStyle/>
        <a:p>
          <a:endParaRPr lang="en-US" sz="2000">
            <a:latin typeface="Gill Sans MT" pitchFamily="34" charset="0"/>
          </a:endParaRPr>
        </a:p>
      </dgm:t>
    </dgm:pt>
    <dgm:pt modelId="{7956E139-486C-4C54-9B1D-A6EDA4C9F310}">
      <dgm:prSet phldrT="[Text]" custT="1"/>
      <dgm:spPr/>
      <dgm:t>
        <a:bodyPr/>
        <a:lstStyle/>
        <a:p>
          <a:r>
            <a:rPr lang="en-US" sz="2000">
              <a:latin typeface="Gill Sans MT" pitchFamily="34" charset="0"/>
            </a:rPr>
            <a:t>Qualitative/</a:t>
          </a:r>
        </a:p>
        <a:p>
          <a:r>
            <a:rPr lang="en-US" sz="2000">
              <a:latin typeface="Gill Sans MT" pitchFamily="34" charset="0"/>
            </a:rPr>
            <a:t>Narrative Tracking</a:t>
          </a:r>
        </a:p>
      </dgm:t>
    </dgm:pt>
    <dgm:pt modelId="{240F6E0C-E67B-42B0-A75D-E71D89E87D2F}" type="parTrans" cxnId="{DDA7829A-5185-44C0-A2BE-8D07B03F292F}">
      <dgm:prSet/>
      <dgm:spPr/>
      <dgm:t>
        <a:bodyPr/>
        <a:lstStyle/>
        <a:p>
          <a:endParaRPr lang="en-US" sz="2000">
            <a:latin typeface="Gill Sans MT" pitchFamily="34" charset="0"/>
          </a:endParaRPr>
        </a:p>
      </dgm:t>
    </dgm:pt>
    <dgm:pt modelId="{659CB62A-9D89-4342-8D19-FF04BD144861}" type="sibTrans" cxnId="{DDA7829A-5185-44C0-A2BE-8D07B03F292F}">
      <dgm:prSet/>
      <dgm:spPr/>
      <dgm:t>
        <a:bodyPr/>
        <a:lstStyle/>
        <a:p>
          <a:endParaRPr lang="en-US" sz="2000">
            <a:latin typeface="Gill Sans MT" pitchFamily="34" charset="0"/>
          </a:endParaRPr>
        </a:p>
      </dgm:t>
    </dgm:pt>
    <dgm:pt modelId="{49BED9FC-E480-42C4-B6AE-83FCFB888053}">
      <dgm:prSet phldrT="[Text]" custT="1"/>
      <dgm:spPr/>
      <dgm:t>
        <a:bodyPr/>
        <a:lstStyle/>
        <a:p>
          <a:r>
            <a:rPr lang="en-US" sz="2000">
              <a:latin typeface="Gill Sans MT" pitchFamily="34" charset="0"/>
            </a:rPr>
            <a:t>Performance Measures</a:t>
          </a:r>
        </a:p>
      </dgm:t>
    </dgm:pt>
    <dgm:pt modelId="{FB60C884-6D1A-45D3-8820-9A3FFEA89F2B}" type="sibTrans" cxnId="{5EB7BBD4-5856-4A94-9D7F-4788D02C3825}">
      <dgm:prSet/>
      <dgm:spPr/>
      <dgm:t>
        <a:bodyPr/>
        <a:lstStyle/>
        <a:p>
          <a:endParaRPr lang="en-US" sz="2000">
            <a:latin typeface="Gill Sans MT" pitchFamily="34" charset="0"/>
          </a:endParaRPr>
        </a:p>
      </dgm:t>
    </dgm:pt>
    <dgm:pt modelId="{29C4A01F-4E49-4CD0-9201-7A97613D22C6}" type="parTrans" cxnId="{5EB7BBD4-5856-4A94-9D7F-4788D02C3825}">
      <dgm:prSet/>
      <dgm:spPr/>
      <dgm:t>
        <a:bodyPr/>
        <a:lstStyle/>
        <a:p>
          <a:endParaRPr lang="en-US" sz="2000">
            <a:latin typeface="Gill Sans MT" pitchFamily="34" charset="0"/>
          </a:endParaRPr>
        </a:p>
      </dgm:t>
    </dgm:pt>
    <dgm:pt modelId="{7FC51591-573D-4588-BE7F-4A7C8E6CBD87}">
      <dgm:prSet phldrT="[Text]" custT="1"/>
      <dgm:spPr/>
      <dgm:t>
        <a:bodyPr/>
        <a:lstStyle/>
        <a:p>
          <a:r>
            <a:rPr lang="en-US" sz="2000">
              <a:latin typeface="Gill Sans MT" pitchFamily="34" charset="0"/>
            </a:rPr>
            <a:t>Data Analysis</a:t>
          </a:r>
        </a:p>
      </dgm:t>
    </dgm:pt>
    <dgm:pt modelId="{62F5DBFD-FDE8-4188-8146-721E71DD0260}" type="parTrans" cxnId="{6E75CEB3-F38C-4F72-94D9-735D58BDFCB8}">
      <dgm:prSet/>
      <dgm:spPr/>
      <dgm:t>
        <a:bodyPr/>
        <a:lstStyle/>
        <a:p>
          <a:endParaRPr lang="en-US"/>
        </a:p>
      </dgm:t>
    </dgm:pt>
    <dgm:pt modelId="{083739E1-6D3D-4CE4-BFD0-06C2AA6E5235}" type="sibTrans" cxnId="{6E75CEB3-F38C-4F72-94D9-735D58BDFCB8}">
      <dgm:prSet/>
      <dgm:spPr/>
      <dgm:t>
        <a:bodyPr/>
        <a:lstStyle/>
        <a:p>
          <a:endParaRPr lang="en-US"/>
        </a:p>
      </dgm:t>
    </dgm:pt>
    <dgm:pt modelId="{7B70AD0C-F223-4DB8-A68D-79D191D4A06E}">
      <dgm:prSet phldrT="[Text]" custT="1"/>
      <dgm:spPr/>
      <dgm:t>
        <a:bodyPr/>
        <a:lstStyle/>
        <a:p>
          <a:r>
            <a:rPr lang="en-US" sz="2000">
              <a:latin typeface="Gill Sans MT" pitchFamily="34" charset="0"/>
            </a:rPr>
            <a:t>Coordinated </a:t>
          </a:r>
        </a:p>
        <a:p>
          <a:r>
            <a:rPr lang="en-US" sz="2000">
              <a:latin typeface="Gill Sans MT" pitchFamily="34" charset="0"/>
            </a:rPr>
            <a:t>Entry Evaluation</a:t>
          </a:r>
        </a:p>
      </dgm:t>
    </dgm:pt>
    <dgm:pt modelId="{E7A1BC85-48DD-4604-9825-CB1B518A4030}" type="sibTrans" cxnId="{26D4ABF9-F7A2-4603-BF3F-FB99526ABB6C}">
      <dgm:prSet/>
      <dgm:spPr/>
      <dgm:t>
        <a:bodyPr/>
        <a:lstStyle/>
        <a:p>
          <a:endParaRPr lang="en-US" sz="2000">
            <a:latin typeface="Gill Sans MT" pitchFamily="34" charset="0"/>
          </a:endParaRPr>
        </a:p>
      </dgm:t>
    </dgm:pt>
    <dgm:pt modelId="{40D686E1-B42B-44A0-8743-8EB94A98D441}" type="parTrans" cxnId="{26D4ABF9-F7A2-4603-BF3F-FB99526ABB6C}">
      <dgm:prSet/>
      <dgm:spPr/>
      <dgm:t>
        <a:bodyPr/>
        <a:lstStyle/>
        <a:p>
          <a:endParaRPr lang="en-US" sz="2000">
            <a:latin typeface="Gill Sans MT" pitchFamily="34" charset="0"/>
          </a:endParaRPr>
        </a:p>
      </dgm:t>
    </dgm:pt>
    <dgm:pt modelId="{F7AA42F1-EF0C-470C-9FBF-001B0C3D30F9}">
      <dgm:prSet phldrT="[Text]" custT="1"/>
      <dgm:spPr/>
      <dgm:t>
        <a:bodyPr/>
        <a:lstStyle/>
        <a:p>
          <a:r>
            <a:rPr lang="en-US" sz="2000">
              <a:latin typeface="Gill Sans MT" pitchFamily="34" charset="0"/>
            </a:rPr>
            <a:t>Quantitative </a:t>
          </a:r>
        </a:p>
        <a:p>
          <a:r>
            <a:rPr lang="en-US" sz="2000">
              <a:latin typeface="Gill Sans MT" pitchFamily="34" charset="0"/>
            </a:rPr>
            <a:t>Data Collection </a:t>
          </a:r>
        </a:p>
        <a:p>
          <a:r>
            <a:rPr lang="en-US" sz="2000">
              <a:latin typeface="Gill Sans MT" pitchFamily="34" charset="0"/>
            </a:rPr>
            <a:t>and Reporting</a:t>
          </a:r>
        </a:p>
      </dgm:t>
    </dgm:pt>
    <dgm:pt modelId="{58EB4D3F-D5CB-4816-A913-107A7B38FCF5}" type="sibTrans" cxnId="{AAD15C0A-3D4D-4F13-92FA-AD6CC01D3ECD}">
      <dgm:prSet/>
      <dgm:spPr/>
      <dgm:t>
        <a:bodyPr/>
        <a:lstStyle/>
        <a:p>
          <a:endParaRPr lang="en-US"/>
        </a:p>
      </dgm:t>
    </dgm:pt>
    <dgm:pt modelId="{0BBF51D4-77F8-4861-BA56-BFC8AFF7390D}" type="parTrans" cxnId="{AAD15C0A-3D4D-4F13-92FA-AD6CC01D3ECD}">
      <dgm:prSet/>
      <dgm:spPr/>
      <dgm:t>
        <a:bodyPr/>
        <a:lstStyle/>
        <a:p>
          <a:endParaRPr lang="en-US"/>
        </a:p>
      </dgm:t>
    </dgm:pt>
    <dgm:pt modelId="{1BF1AA3F-EFC8-4BF3-B6F6-5CA198A14E99}">
      <dgm:prSet phldrT="[Text]" custT="1"/>
      <dgm:spPr/>
      <dgm:t>
        <a:bodyPr/>
        <a:lstStyle/>
        <a:p>
          <a:r>
            <a:rPr lang="en-US" sz="2000">
              <a:latin typeface="Gill Sans MT" pitchFamily="34" charset="0"/>
            </a:rPr>
            <a:t>System Level Implementation</a:t>
          </a:r>
        </a:p>
      </dgm:t>
    </dgm:pt>
    <dgm:pt modelId="{623766A2-827C-454A-861D-FE60432C58BA}" type="parTrans" cxnId="{F188D6B2-29EC-41FD-8E20-0B21E7212EC0}">
      <dgm:prSet/>
      <dgm:spPr/>
      <dgm:t>
        <a:bodyPr/>
        <a:lstStyle/>
        <a:p>
          <a:endParaRPr lang="en-US"/>
        </a:p>
      </dgm:t>
    </dgm:pt>
    <dgm:pt modelId="{9CD35711-686E-4478-BE51-AB8CA5939C59}" type="sibTrans" cxnId="{F188D6B2-29EC-41FD-8E20-0B21E7212EC0}">
      <dgm:prSet/>
      <dgm:spPr/>
      <dgm:t>
        <a:bodyPr/>
        <a:lstStyle/>
        <a:p>
          <a:endParaRPr lang="en-US"/>
        </a:p>
      </dgm:t>
    </dgm:pt>
    <dgm:pt modelId="{84718724-21C4-45AC-A151-2D63F4F062C0}" type="pres">
      <dgm:prSet presAssocID="{7A02260D-2D79-48F4-BBE6-5BA4879B0CE3}" presName="Name0" presStyleCnt="0">
        <dgm:presLayoutVars>
          <dgm:orgChart val="1"/>
          <dgm:chPref val="1"/>
          <dgm:dir/>
          <dgm:animOne val="branch"/>
          <dgm:animLvl val="lvl"/>
          <dgm:resizeHandles/>
        </dgm:presLayoutVars>
      </dgm:prSet>
      <dgm:spPr/>
    </dgm:pt>
    <dgm:pt modelId="{9144AB7D-6CB1-47BC-9439-177EDCD46F7B}" type="pres">
      <dgm:prSet presAssocID="{51097EB1-516E-4EC7-BD68-83E33CAF397F}" presName="hierRoot1" presStyleCnt="0">
        <dgm:presLayoutVars>
          <dgm:hierBranch val="init"/>
        </dgm:presLayoutVars>
      </dgm:prSet>
      <dgm:spPr/>
    </dgm:pt>
    <dgm:pt modelId="{BB200860-A954-4797-862A-3DF4CE1CC9A4}" type="pres">
      <dgm:prSet presAssocID="{51097EB1-516E-4EC7-BD68-83E33CAF397F}" presName="rootComposite1" presStyleCnt="0"/>
      <dgm:spPr/>
    </dgm:pt>
    <dgm:pt modelId="{5BF69A2C-785E-4D66-B2F4-987CAB7420A0}" type="pres">
      <dgm:prSet presAssocID="{51097EB1-516E-4EC7-BD68-83E33CAF397F}" presName="rootText1" presStyleLbl="alignAcc1" presStyleIdx="0" presStyleCnt="0">
        <dgm:presLayoutVars>
          <dgm:chPref val="3"/>
        </dgm:presLayoutVars>
      </dgm:prSet>
      <dgm:spPr/>
    </dgm:pt>
    <dgm:pt modelId="{2E1C7BDB-0F8B-4255-99C6-2F8CB08BA4A1}" type="pres">
      <dgm:prSet presAssocID="{51097EB1-516E-4EC7-BD68-83E33CAF397F}" presName="topArc1" presStyleLbl="parChTrans1D1" presStyleIdx="0" presStyleCnt="22"/>
      <dgm:spPr/>
    </dgm:pt>
    <dgm:pt modelId="{C716EEAD-25F3-42F1-B28F-DA328D81D198}" type="pres">
      <dgm:prSet presAssocID="{51097EB1-516E-4EC7-BD68-83E33CAF397F}" presName="bottomArc1" presStyleLbl="parChTrans1D1" presStyleIdx="1" presStyleCnt="22"/>
      <dgm:spPr/>
    </dgm:pt>
    <dgm:pt modelId="{827BDF08-51F0-460C-9B5D-0BAE3206AF0B}" type="pres">
      <dgm:prSet presAssocID="{51097EB1-516E-4EC7-BD68-83E33CAF397F}" presName="topConnNode1" presStyleLbl="node1" presStyleIdx="0" presStyleCnt="0"/>
      <dgm:spPr/>
    </dgm:pt>
    <dgm:pt modelId="{53F33798-473A-42EF-8A9B-E72B8609F502}" type="pres">
      <dgm:prSet presAssocID="{51097EB1-516E-4EC7-BD68-83E33CAF397F}" presName="hierChild2" presStyleCnt="0"/>
      <dgm:spPr/>
    </dgm:pt>
    <dgm:pt modelId="{D2D547B0-5DA2-4629-9981-57FEB9049322}" type="pres">
      <dgm:prSet presAssocID="{32311DAE-60AB-4328-B6C4-AB469884960A}" presName="Name28" presStyleLbl="parChTrans1D2" presStyleIdx="0" presStyleCnt="3"/>
      <dgm:spPr/>
    </dgm:pt>
    <dgm:pt modelId="{594FC09E-1955-4512-98D1-B9AEE83848C5}" type="pres">
      <dgm:prSet presAssocID="{84BB3171-D547-4EE0-975C-B1EE37E294B3}" presName="hierRoot2" presStyleCnt="0">
        <dgm:presLayoutVars>
          <dgm:hierBranch val="init"/>
        </dgm:presLayoutVars>
      </dgm:prSet>
      <dgm:spPr/>
    </dgm:pt>
    <dgm:pt modelId="{7E599ECA-AF78-4535-B233-A6366C7BCD4C}" type="pres">
      <dgm:prSet presAssocID="{84BB3171-D547-4EE0-975C-B1EE37E294B3}" presName="rootComposite2" presStyleCnt="0"/>
      <dgm:spPr/>
    </dgm:pt>
    <dgm:pt modelId="{6EE6286A-5074-4716-8871-DA25CF542A89}" type="pres">
      <dgm:prSet presAssocID="{84BB3171-D547-4EE0-975C-B1EE37E294B3}" presName="rootText2" presStyleLbl="alignAcc1" presStyleIdx="0" presStyleCnt="0" custLinFactNeighborX="-12529" custLinFactNeighborY="11515">
        <dgm:presLayoutVars>
          <dgm:chPref val="3"/>
        </dgm:presLayoutVars>
      </dgm:prSet>
      <dgm:spPr/>
    </dgm:pt>
    <dgm:pt modelId="{86C1D72A-0D32-4E81-814D-41D6DFFF1E22}" type="pres">
      <dgm:prSet presAssocID="{84BB3171-D547-4EE0-975C-B1EE37E294B3}" presName="topArc2" presStyleLbl="parChTrans1D1" presStyleIdx="2" presStyleCnt="22"/>
      <dgm:spPr/>
    </dgm:pt>
    <dgm:pt modelId="{1AE72BCC-58B2-4D9D-912A-BEF283C6A838}" type="pres">
      <dgm:prSet presAssocID="{84BB3171-D547-4EE0-975C-B1EE37E294B3}" presName="bottomArc2" presStyleLbl="parChTrans1D1" presStyleIdx="3" presStyleCnt="22"/>
      <dgm:spPr/>
    </dgm:pt>
    <dgm:pt modelId="{761AE574-5529-42C7-9972-5101BE721E2C}" type="pres">
      <dgm:prSet presAssocID="{84BB3171-D547-4EE0-975C-B1EE37E294B3}" presName="topConnNode2" presStyleLbl="node2" presStyleIdx="0" presStyleCnt="0"/>
      <dgm:spPr/>
    </dgm:pt>
    <dgm:pt modelId="{ED4D45F1-2581-4F43-B44B-FFB97159EE0E}" type="pres">
      <dgm:prSet presAssocID="{84BB3171-D547-4EE0-975C-B1EE37E294B3}" presName="hierChild4" presStyleCnt="0"/>
      <dgm:spPr/>
    </dgm:pt>
    <dgm:pt modelId="{FDFD0C60-32BE-4B7C-AAEC-B554299D03DF}" type="pres">
      <dgm:prSet presAssocID="{40304D92-845E-4959-9D9D-38DEB2DD43BB}" presName="Name28" presStyleLbl="parChTrans1D3" presStyleIdx="0" presStyleCnt="7"/>
      <dgm:spPr/>
    </dgm:pt>
    <dgm:pt modelId="{DD839A3A-F482-47DD-A033-F60713FCAC46}" type="pres">
      <dgm:prSet presAssocID="{8D1BCD80-A289-4753-89A9-08E3EDA9B073}" presName="hierRoot2" presStyleCnt="0">
        <dgm:presLayoutVars>
          <dgm:hierBranch val="init"/>
        </dgm:presLayoutVars>
      </dgm:prSet>
      <dgm:spPr/>
    </dgm:pt>
    <dgm:pt modelId="{8B4A9F90-DF78-4821-9719-4A0AB595B5A1}" type="pres">
      <dgm:prSet presAssocID="{8D1BCD80-A289-4753-89A9-08E3EDA9B073}" presName="rootComposite2" presStyleCnt="0"/>
      <dgm:spPr/>
    </dgm:pt>
    <dgm:pt modelId="{378012C2-68E7-4B16-849D-743CA891773F}" type="pres">
      <dgm:prSet presAssocID="{8D1BCD80-A289-4753-89A9-08E3EDA9B073}" presName="rootText2" presStyleLbl="alignAcc1" presStyleIdx="0" presStyleCnt="0">
        <dgm:presLayoutVars>
          <dgm:chPref val="3"/>
        </dgm:presLayoutVars>
      </dgm:prSet>
      <dgm:spPr/>
    </dgm:pt>
    <dgm:pt modelId="{B16227BC-8806-4BFA-93B6-E02D933A4FBB}" type="pres">
      <dgm:prSet presAssocID="{8D1BCD80-A289-4753-89A9-08E3EDA9B073}" presName="topArc2" presStyleLbl="parChTrans1D1" presStyleIdx="4" presStyleCnt="22"/>
      <dgm:spPr/>
    </dgm:pt>
    <dgm:pt modelId="{3B90B39C-FBC7-4447-8A05-06D01155D23D}" type="pres">
      <dgm:prSet presAssocID="{8D1BCD80-A289-4753-89A9-08E3EDA9B073}" presName="bottomArc2" presStyleLbl="parChTrans1D1" presStyleIdx="5" presStyleCnt="22"/>
      <dgm:spPr/>
    </dgm:pt>
    <dgm:pt modelId="{7D342F3C-0ADA-4A9B-A517-F46F359EB1E8}" type="pres">
      <dgm:prSet presAssocID="{8D1BCD80-A289-4753-89A9-08E3EDA9B073}" presName="topConnNode2" presStyleLbl="node3" presStyleIdx="0" presStyleCnt="0"/>
      <dgm:spPr/>
    </dgm:pt>
    <dgm:pt modelId="{13F03D7D-61C3-4670-8D22-7E17678A3E1F}" type="pres">
      <dgm:prSet presAssocID="{8D1BCD80-A289-4753-89A9-08E3EDA9B073}" presName="hierChild4" presStyleCnt="0"/>
      <dgm:spPr/>
    </dgm:pt>
    <dgm:pt modelId="{FDED1F11-788D-436F-A30D-61F6643A84D1}" type="pres">
      <dgm:prSet presAssocID="{8D1BCD80-A289-4753-89A9-08E3EDA9B073}" presName="hierChild5" presStyleCnt="0"/>
      <dgm:spPr/>
    </dgm:pt>
    <dgm:pt modelId="{7342F0DF-0B78-4397-A5C2-7B8D5365CF49}" type="pres">
      <dgm:prSet presAssocID="{A988EA30-FD68-49C6-9A61-7B07355B1465}" presName="Name28" presStyleLbl="parChTrans1D3" presStyleIdx="1" presStyleCnt="7"/>
      <dgm:spPr/>
    </dgm:pt>
    <dgm:pt modelId="{234442BE-BBA8-46FC-A695-605003C939FB}" type="pres">
      <dgm:prSet presAssocID="{F9DC2850-A1F8-4A92-AE32-EAC5B9DF17F0}" presName="hierRoot2" presStyleCnt="0">
        <dgm:presLayoutVars>
          <dgm:hierBranch val="init"/>
        </dgm:presLayoutVars>
      </dgm:prSet>
      <dgm:spPr/>
    </dgm:pt>
    <dgm:pt modelId="{56D95A66-1ACD-4A29-9FC8-3DB87F2B8BF7}" type="pres">
      <dgm:prSet presAssocID="{F9DC2850-A1F8-4A92-AE32-EAC5B9DF17F0}" presName="rootComposite2" presStyleCnt="0"/>
      <dgm:spPr/>
    </dgm:pt>
    <dgm:pt modelId="{06D57AD2-A55C-4C6A-A505-430298428BBF}" type="pres">
      <dgm:prSet presAssocID="{F9DC2850-A1F8-4A92-AE32-EAC5B9DF17F0}" presName="rootText2" presStyleLbl="alignAcc1" presStyleIdx="0" presStyleCnt="0">
        <dgm:presLayoutVars>
          <dgm:chPref val="3"/>
        </dgm:presLayoutVars>
      </dgm:prSet>
      <dgm:spPr/>
    </dgm:pt>
    <dgm:pt modelId="{53DA3C31-E765-42D4-9732-07D6E3E7061B}" type="pres">
      <dgm:prSet presAssocID="{F9DC2850-A1F8-4A92-AE32-EAC5B9DF17F0}" presName="topArc2" presStyleLbl="parChTrans1D1" presStyleIdx="6" presStyleCnt="22"/>
      <dgm:spPr/>
    </dgm:pt>
    <dgm:pt modelId="{29D8BBB7-823F-4045-8B93-820CE0506589}" type="pres">
      <dgm:prSet presAssocID="{F9DC2850-A1F8-4A92-AE32-EAC5B9DF17F0}" presName="bottomArc2" presStyleLbl="parChTrans1D1" presStyleIdx="7" presStyleCnt="22"/>
      <dgm:spPr/>
    </dgm:pt>
    <dgm:pt modelId="{1558A029-F0CA-45A5-9012-2CD67BAE0FCF}" type="pres">
      <dgm:prSet presAssocID="{F9DC2850-A1F8-4A92-AE32-EAC5B9DF17F0}" presName="topConnNode2" presStyleLbl="node3" presStyleIdx="0" presStyleCnt="0"/>
      <dgm:spPr/>
    </dgm:pt>
    <dgm:pt modelId="{981E5989-D5AE-4161-BF53-ABAAB9DD6865}" type="pres">
      <dgm:prSet presAssocID="{F9DC2850-A1F8-4A92-AE32-EAC5B9DF17F0}" presName="hierChild4" presStyleCnt="0"/>
      <dgm:spPr/>
    </dgm:pt>
    <dgm:pt modelId="{BF057C1B-D595-474D-8005-A5CF2D454A6E}" type="pres">
      <dgm:prSet presAssocID="{F9DC2850-A1F8-4A92-AE32-EAC5B9DF17F0}" presName="hierChild5" presStyleCnt="0"/>
      <dgm:spPr/>
    </dgm:pt>
    <dgm:pt modelId="{0F557D9C-6A56-408A-908D-611A45E45D07}" type="pres">
      <dgm:prSet presAssocID="{29C4A01F-4E49-4CD0-9201-7A97613D22C6}" presName="Name28" presStyleLbl="parChTrans1D3" presStyleIdx="2" presStyleCnt="7"/>
      <dgm:spPr/>
    </dgm:pt>
    <dgm:pt modelId="{E93283B2-BF73-4643-9688-4CDF68CC03CE}" type="pres">
      <dgm:prSet presAssocID="{49BED9FC-E480-42C4-B6AE-83FCFB888053}" presName="hierRoot2" presStyleCnt="0">
        <dgm:presLayoutVars>
          <dgm:hierBranch val="init"/>
        </dgm:presLayoutVars>
      </dgm:prSet>
      <dgm:spPr/>
    </dgm:pt>
    <dgm:pt modelId="{5536BBDA-202D-45BF-B2CE-77355184C64C}" type="pres">
      <dgm:prSet presAssocID="{49BED9FC-E480-42C4-B6AE-83FCFB888053}" presName="rootComposite2" presStyleCnt="0"/>
      <dgm:spPr/>
    </dgm:pt>
    <dgm:pt modelId="{F0616852-6DD3-431B-817A-094340CB85FE}" type="pres">
      <dgm:prSet presAssocID="{49BED9FC-E480-42C4-B6AE-83FCFB888053}" presName="rootText2" presStyleLbl="alignAcc1" presStyleIdx="0" presStyleCnt="0">
        <dgm:presLayoutVars>
          <dgm:chPref val="3"/>
        </dgm:presLayoutVars>
      </dgm:prSet>
      <dgm:spPr/>
    </dgm:pt>
    <dgm:pt modelId="{4344FC69-91EC-430A-BBAA-550359D93696}" type="pres">
      <dgm:prSet presAssocID="{49BED9FC-E480-42C4-B6AE-83FCFB888053}" presName="topArc2" presStyleLbl="parChTrans1D1" presStyleIdx="8" presStyleCnt="22"/>
      <dgm:spPr/>
    </dgm:pt>
    <dgm:pt modelId="{0B21A00D-FFA5-4CEA-BF15-B79ECA93DE12}" type="pres">
      <dgm:prSet presAssocID="{49BED9FC-E480-42C4-B6AE-83FCFB888053}" presName="bottomArc2" presStyleLbl="parChTrans1D1" presStyleIdx="9" presStyleCnt="22"/>
      <dgm:spPr/>
    </dgm:pt>
    <dgm:pt modelId="{DE3BE693-A377-4030-91E2-3E035C4188F1}" type="pres">
      <dgm:prSet presAssocID="{49BED9FC-E480-42C4-B6AE-83FCFB888053}" presName="topConnNode2" presStyleLbl="node3" presStyleIdx="0" presStyleCnt="0"/>
      <dgm:spPr/>
    </dgm:pt>
    <dgm:pt modelId="{53BC9ACE-029E-41D9-AE99-BA3A411EFD41}" type="pres">
      <dgm:prSet presAssocID="{49BED9FC-E480-42C4-B6AE-83FCFB888053}" presName="hierChild4" presStyleCnt="0"/>
      <dgm:spPr/>
    </dgm:pt>
    <dgm:pt modelId="{979856FA-E4BE-453A-B26D-FA5AA30F03FB}" type="pres">
      <dgm:prSet presAssocID="{49BED9FC-E480-42C4-B6AE-83FCFB888053}" presName="hierChild5" presStyleCnt="0"/>
      <dgm:spPr/>
    </dgm:pt>
    <dgm:pt modelId="{3D6B812C-4536-42AC-9ADC-7311E88FBC37}" type="pres">
      <dgm:prSet presAssocID="{84BB3171-D547-4EE0-975C-B1EE37E294B3}" presName="hierChild5" presStyleCnt="0"/>
      <dgm:spPr/>
    </dgm:pt>
    <dgm:pt modelId="{19644AC4-E1A4-4E4D-B88F-A24917011EDC}" type="pres">
      <dgm:prSet presAssocID="{881E1EED-3ABE-4B57-A992-77DB54D31452}" presName="Name28" presStyleLbl="parChTrans1D2" presStyleIdx="1" presStyleCnt="3"/>
      <dgm:spPr/>
    </dgm:pt>
    <dgm:pt modelId="{F274D936-F454-4732-8AD9-D4445D5310F8}" type="pres">
      <dgm:prSet presAssocID="{B587D8A3-6776-4852-8225-AA7C13B9DC0C}" presName="hierRoot2" presStyleCnt="0">
        <dgm:presLayoutVars>
          <dgm:hierBranch val="init"/>
        </dgm:presLayoutVars>
      </dgm:prSet>
      <dgm:spPr/>
    </dgm:pt>
    <dgm:pt modelId="{CC6532BC-57AA-4AEA-92E2-D29E6680FB70}" type="pres">
      <dgm:prSet presAssocID="{B587D8A3-6776-4852-8225-AA7C13B9DC0C}" presName="rootComposite2" presStyleCnt="0"/>
      <dgm:spPr/>
    </dgm:pt>
    <dgm:pt modelId="{7E85C3DC-62F1-4A44-B947-43F259509511}" type="pres">
      <dgm:prSet presAssocID="{B587D8A3-6776-4852-8225-AA7C13B9DC0C}" presName="rootText2" presStyleLbl="alignAcc1" presStyleIdx="0" presStyleCnt="0" custLinFactNeighborX="12769" custLinFactNeighborY="7375">
        <dgm:presLayoutVars>
          <dgm:chPref val="3"/>
        </dgm:presLayoutVars>
      </dgm:prSet>
      <dgm:spPr/>
    </dgm:pt>
    <dgm:pt modelId="{F01BF349-8716-49A3-8D23-D6A2E65DA675}" type="pres">
      <dgm:prSet presAssocID="{B587D8A3-6776-4852-8225-AA7C13B9DC0C}" presName="topArc2" presStyleLbl="parChTrans1D1" presStyleIdx="10" presStyleCnt="22"/>
      <dgm:spPr/>
    </dgm:pt>
    <dgm:pt modelId="{F09D9074-2226-407F-A102-C1260D2E72F0}" type="pres">
      <dgm:prSet presAssocID="{B587D8A3-6776-4852-8225-AA7C13B9DC0C}" presName="bottomArc2" presStyleLbl="parChTrans1D1" presStyleIdx="11" presStyleCnt="22"/>
      <dgm:spPr/>
    </dgm:pt>
    <dgm:pt modelId="{EAD4120D-E061-49D8-8625-F05AA6D6E52A}" type="pres">
      <dgm:prSet presAssocID="{B587D8A3-6776-4852-8225-AA7C13B9DC0C}" presName="topConnNode2" presStyleLbl="node2" presStyleIdx="0" presStyleCnt="0"/>
      <dgm:spPr/>
    </dgm:pt>
    <dgm:pt modelId="{333517FC-B4C3-44BA-B994-9CC88AFED7ED}" type="pres">
      <dgm:prSet presAssocID="{B587D8A3-6776-4852-8225-AA7C13B9DC0C}" presName="hierChild4" presStyleCnt="0"/>
      <dgm:spPr/>
    </dgm:pt>
    <dgm:pt modelId="{9AB1202A-D34A-48EC-A07B-EA635C99105D}" type="pres">
      <dgm:prSet presAssocID="{240F6E0C-E67B-42B0-A75D-E71D89E87D2F}" presName="Name28" presStyleLbl="parChTrans1D3" presStyleIdx="3" presStyleCnt="7"/>
      <dgm:spPr/>
    </dgm:pt>
    <dgm:pt modelId="{2A3CB07D-B27C-4DF4-A081-3B6EF95F3694}" type="pres">
      <dgm:prSet presAssocID="{7956E139-486C-4C54-9B1D-A6EDA4C9F310}" presName="hierRoot2" presStyleCnt="0">
        <dgm:presLayoutVars>
          <dgm:hierBranch val="init"/>
        </dgm:presLayoutVars>
      </dgm:prSet>
      <dgm:spPr/>
    </dgm:pt>
    <dgm:pt modelId="{C2B42B44-C69F-46D4-9303-7074C8EB71F7}" type="pres">
      <dgm:prSet presAssocID="{7956E139-486C-4C54-9B1D-A6EDA4C9F310}" presName="rootComposite2" presStyleCnt="0"/>
      <dgm:spPr/>
    </dgm:pt>
    <dgm:pt modelId="{7B402E2F-D50D-4274-8207-9C8981B8A2B5}" type="pres">
      <dgm:prSet presAssocID="{7956E139-486C-4C54-9B1D-A6EDA4C9F310}" presName="rootText2" presStyleLbl="alignAcc1" presStyleIdx="0" presStyleCnt="0" custScaleX="115997" custScaleY="159365">
        <dgm:presLayoutVars>
          <dgm:chPref val="3"/>
        </dgm:presLayoutVars>
      </dgm:prSet>
      <dgm:spPr/>
    </dgm:pt>
    <dgm:pt modelId="{EFDEFD75-BD3A-43EA-912C-CEA167EE6A81}" type="pres">
      <dgm:prSet presAssocID="{7956E139-486C-4C54-9B1D-A6EDA4C9F310}" presName="topArc2" presStyleLbl="parChTrans1D1" presStyleIdx="12" presStyleCnt="22"/>
      <dgm:spPr/>
    </dgm:pt>
    <dgm:pt modelId="{39F4411A-987D-4C42-AF2C-698D850520DE}" type="pres">
      <dgm:prSet presAssocID="{7956E139-486C-4C54-9B1D-A6EDA4C9F310}" presName="bottomArc2" presStyleLbl="parChTrans1D1" presStyleIdx="13" presStyleCnt="22"/>
      <dgm:spPr/>
    </dgm:pt>
    <dgm:pt modelId="{BD915B75-6F0E-4C05-8474-752E377284DF}" type="pres">
      <dgm:prSet presAssocID="{7956E139-486C-4C54-9B1D-A6EDA4C9F310}" presName="topConnNode2" presStyleLbl="node3" presStyleIdx="0" presStyleCnt="0"/>
      <dgm:spPr/>
    </dgm:pt>
    <dgm:pt modelId="{E6CC3E87-BFEF-419E-A01A-04A6DA767B3B}" type="pres">
      <dgm:prSet presAssocID="{7956E139-486C-4C54-9B1D-A6EDA4C9F310}" presName="hierChild4" presStyleCnt="0"/>
      <dgm:spPr/>
    </dgm:pt>
    <dgm:pt modelId="{981EECFE-D070-4085-8581-3E12F8EE562F}" type="pres">
      <dgm:prSet presAssocID="{7956E139-486C-4C54-9B1D-A6EDA4C9F310}" presName="hierChild5" presStyleCnt="0"/>
      <dgm:spPr/>
    </dgm:pt>
    <dgm:pt modelId="{CA59363E-087D-4DE7-81B0-85FBB16CD38C}" type="pres">
      <dgm:prSet presAssocID="{0BBF51D4-77F8-4861-BA56-BFC8AFF7390D}" presName="Name28" presStyleLbl="parChTrans1D3" presStyleIdx="4" presStyleCnt="7"/>
      <dgm:spPr/>
    </dgm:pt>
    <dgm:pt modelId="{7F542BDA-F7D3-4982-AF62-939005774AEC}" type="pres">
      <dgm:prSet presAssocID="{F7AA42F1-EF0C-470C-9FBF-001B0C3D30F9}" presName="hierRoot2" presStyleCnt="0">
        <dgm:presLayoutVars>
          <dgm:hierBranch val="init"/>
        </dgm:presLayoutVars>
      </dgm:prSet>
      <dgm:spPr/>
    </dgm:pt>
    <dgm:pt modelId="{A3930049-E960-46FE-813B-84318B191366}" type="pres">
      <dgm:prSet presAssocID="{F7AA42F1-EF0C-470C-9FBF-001B0C3D30F9}" presName="rootComposite2" presStyleCnt="0"/>
      <dgm:spPr/>
    </dgm:pt>
    <dgm:pt modelId="{FC1A9FB9-8CF3-455C-9DE8-6B75B7CAD52C}" type="pres">
      <dgm:prSet presAssocID="{F7AA42F1-EF0C-470C-9FBF-001B0C3D30F9}" presName="rootText2" presStyleLbl="alignAcc1" presStyleIdx="0" presStyleCnt="0" custScaleX="124065" custScaleY="194122">
        <dgm:presLayoutVars>
          <dgm:chPref val="3"/>
        </dgm:presLayoutVars>
      </dgm:prSet>
      <dgm:spPr/>
    </dgm:pt>
    <dgm:pt modelId="{37CD9D4B-FADF-4F14-8668-DCF471DF06A7}" type="pres">
      <dgm:prSet presAssocID="{F7AA42F1-EF0C-470C-9FBF-001B0C3D30F9}" presName="topArc2" presStyleLbl="parChTrans1D1" presStyleIdx="14" presStyleCnt="22"/>
      <dgm:spPr/>
    </dgm:pt>
    <dgm:pt modelId="{B7A5D042-C1D2-4EDA-9B41-A9E91B736F8B}" type="pres">
      <dgm:prSet presAssocID="{F7AA42F1-EF0C-470C-9FBF-001B0C3D30F9}" presName="bottomArc2" presStyleLbl="parChTrans1D1" presStyleIdx="15" presStyleCnt="22"/>
      <dgm:spPr/>
    </dgm:pt>
    <dgm:pt modelId="{856BA2E4-CDC6-43FD-BD58-D86C16C316C0}" type="pres">
      <dgm:prSet presAssocID="{F7AA42F1-EF0C-470C-9FBF-001B0C3D30F9}" presName="topConnNode2" presStyleLbl="node3" presStyleIdx="0" presStyleCnt="0"/>
      <dgm:spPr/>
    </dgm:pt>
    <dgm:pt modelId="{DBFAF6B6-7DA1-4132-9558-061C7E4E7ECB}" type="pres">
      <dgm:prSet presAssocID="{F7AA42F1-EF0C-470C-9FBF-001B0C3D30F9}" presName="hierChild4" presStyleCnt="0"/>
      <dgm:spPr/>
    </dgm:pt>
    <dgm:pt modelId="{0C223B69-D401-4B09-8DA0-98C761F95527}" type="pres">
      <dgm:prSet presAssocID="{F7AA42F1-EF0C-470C-9FBF-001B0C3D30F9}" presName="hierChild5" presStyleCnt="0"/>
      <dgm:spPr/>
    </dgm:pt>
    <dgm:pt modelId="{D296C6BA-A451-466B-94E5-36A13CC2D9FD}" type="pres">
      <dgm:prSet presAssocID="{B587D8A3-6776-4852-8225-AA7C13B9DC0C}" presName="hierChild5" presStyleCnt="0"/>
      <dgm:spPr/>
    </dgm:pt>
    <dgm:pt modelId="{A545BFD5-34CA-44F8-8808-DBC1A98A7E2D}" type="pres">
      <dgm:prSet presAssocID="{623766A2-827C-454A-861D-FE60432C58BA}" presName="Name28" presStyleLbl="parChTrans1D2" presStyleIdx="2" presStyleCnt="3"/>
      <dgm:spPr/>
    </dgm:pt>
    <dgm:pt modelId="{842B1CD1-4C5B-4535-B4E8-9897243EAEC3}" type="pres">
      <dgm:prSet presAssocID="{1BF1AA3F-EFC8-4BF3-B6F6-5CA198A14E99}" presName="hierRoot2" presStyleCnt="0">
        <dgm:presLayoutVars>
          <dgm:hierBranch val="init"/>
        </dgm:presLayoutVars>
      </dgm:prSet>
      <dgm:spPr/>
    </dgm:pt>
    <dgm:pt modelId="{98E8BC87-98DD-463B-BEE3-947FCB3AB1CE}" type="pres">
      <dgm:prSet presAssocID="{1BF1AA3F-EFC8-4BF3-B6F6-5CA198A14E99}" presName="rootComposite2" presStyleCnt="0"/>
      <dgm:spPr/>
    </dgm:pt>
    <dgm:pt modelId="{14190647-FD23-49B5-AA6C-DEDD546E63A1}" type="pres">
      <dgm:prSet presAssocID="{1BF1AA3F-EFC8-4BF3-B6F6-5CA198A14E99}" presName="rootText2" presStyleLbl="alignAcc1" presStyleIdx="0" presStyleCnt="0" custLinFactNeighborX="32342" custLinFactNeighborY="11515">
        <dgm:presLayoutVars>
          <dgm:chPref val="3"/>
        </dgm:presLayoutVars>
      </dgm:prSet>
      <dgm:spPr/>
    </dgm:pt>
    <dgm:pt modelId="{E43BF8A4-82DF-4C68-B124-E0795F57F8CB}" type="pres">
      <dgm:prSet presAssocID="{1BF1AA3F-EFC8-4BF3-B6F6-5CA198A14E99}" presName="topArc2" presStyleLbl="parChTrans1D1" presStyleIdx="16" presStyleCnt="22"/>
      <dgm:spPr/>
    </dgm:pt>
    <dgm:pt modelId="{6A6B677D-5CDB-4368-BB1D-C92539B71C05}" type="pres">
      <dgm:prSet presAssocID="{1BF1AA3F-EFC8-4BF3-B6F6-5CA198A14E99}" presName="bottomArc2" presStyleLbl="parChTrans1D1" presStyleIdx="17" presStyleCnt="22"/>
      <dgm:spPr/>
    </dgm:pt>
    <dgm:pt modelId="{F4661218-9441-4DEC-B83B-78ACD02BA5C2}" type="pres">
      <dgm:prSet presAssocID="{1BF1AA3F-EFC8-4BF3-B6F6-5CA198A14E99}" presName="topConnNode2" presStyleLbl="node2" presStyleIdx="0" presStyleCnt="0"/>
      <dgm:spPr/>
    </dgm:pt>
    <dgm:pt modelId="{53B41A1D-C9ED-49CB-8A62-BF1C88B3909D}" type="pres">
      <dgm:prSet presAssocID="{1BF1AA3F-EFC8-4BF3-B6F6-5CA198A14E99}" presName="hierChild4" presStyleCnt="0"/>
      <dgm:spPr/>
    </dgm:pt>
    <dgm:pt modelId="{B0A22FAA-EEE2-4B95-B60F-60B606C0CA8C}" type="pres">
      <dgm:prSet presAssocID="{40D686E1-B42B-44A0-8743-8EB94A98D441}" presName="Name28" presStyleLbl="parChTrans1D3" presStyleIdx="5" presStyleCnt="7"/>
      <dgm:spPr/>
    </dgm:pt>
    <dgm:pt modelId="{2C5E3C25-EF0B-4127-B8C5-10DC193C7ECA}" type="pres">
      <dgm:prSet presAssocID="{7B70AD0C-F223-4DB8-A68D-79D191D4A06E}" presName="hierRoot2" presStyleCnt="0">
        <dgm:presLayoutVars>
          <dgm:hierBranch val="init"/>
        </dgm:presLayoutVars>
      </dgm:prSet>
      <dgm:spPr/>
    </dgm:pt>
    <dgm:pt modelId="{5DCBFD2A-0EF5-44C1-BD7C-7204A53E2000}" type="pres">
      <dgm:prSet presAssocID="{7B70AD0C-F223-4DB8-A68D-79D191D4A06E}" presName="rootComposite2" presStyleCnt="0"/>
      <dgm:spPr/>
    </dgm:pt>
    <dgm:pt modelId="{7E2BE648-8270-4818-95C4-A5AF6BFC75B7}" type="pres">
      <dgm:prSet presAssocID="{7B70AD0C-F223-4DB8-A68D-79D191D4A06E}" presName="rootText2" presStyleLbl="alignAcc1" presStyleIdx="0" presStyleCnt="0">
        <dgm:presLayoutVars>
          <dgm:chPref val="3"/>
        </dgm:presLayoutVars>
      </dgm:prSet>
      <dgm:spPr/>
    </dgm:pt>
    <dgm:pt modelId="{0CAC921B-EB5C-4BE7-BE21-B720D869424E}" type="pres">
      <dgm:prSet presAssocID="{7B70AD0C-F223-4DB8-A68D-79D191D4A06E}" presName="topArc2" presStyleLbl="parChTrans1D1" presStyleIdx="18" presStyleCnt="22"/>
      <dgm:spPr/>
    </dgm:pt>
    <dgm:pt modelId="{4765AFA0-FE0B-49CF-8F44-91B64E1FADFE}" type="pres">
      <dgm:prSet presAssocID="{7B70AD0C-F223-4DB8-A68D-79D191D4A06E}" presName="bottomArc2" presStyleLbl="parChTrans1D1" presStyleIdx="19" presStyleCnt="22"/>
      <dgm:spPr/>
    </dgm:pt>
    <dgm:pt modelId="{4BA8724E-925F-4894-853F-07F53FAC5697}" type="pres">
      <dgm:prSet presAssocID="{7B70AD0C-F223-4DB8-A68D-79D191D4A06E}" presName="topConnNode2" presStyleLbl="node3" presStyleIdx="0" presStyleCnt="0"/>
      <dgm:spPr/>
    </dgm:pt>
    <dgm:pt modelId="{185A80B0-3F61-4DC3-85B3-9626FD18441D}" type="pres">
      <dgm:prSet presAssocID="{7B70AD0C-F223-4DB8-A68D-79D191D4A06E}" presName="hierChild4" presStyleCnt="0"/>
      <dgm:spPr/>
    </dgm:pt>
    <dgm:pt modelId="{FAA55BB4-4F2A-4F6D-8C4F-56D717D0CB3B}" type="pres">
      <dgm:prSet presAssocID="{7B70AD0C-F223-4DB8-A68D-79D191D4A06E}" presName="hierChild5" presStyleCnt="0"/>
      <dgm:spPr/>
    </dgm:pt>
    <dgm:pt modelId="{13546260-3841-449D-A1E9-B565DB73DDE4}" type="pres">
      <dgm:prSet presAssocID="{62F5DBFD-FDE8-4188-8146-721E71DD0260}" presName="Name28" presStyleLbl="parChTrans1D3" presStyleIdx="6" presStyleCnt="7"/>
      <dgm:spPr/>
    </dgm:pt>
    <dgm:pt modelId="{6DD8C679-A2AA-4417-823D-BA311D19E18F}" type="pres">
      <dgm:prSet presAssocID="{7FC51591-573D-4588-BE7F-4A7C8E6CBD87}" presName="hierRoot2" presStyleCnt="0">
        <dgm:presLayoutVars>
          <dgm:hierBranch val="init"/>
        </dgm:presLayoutVars>
      </dgm:prSet>
      <dgm:spPr/>
    </dgm:pt>
    <dgm:pt modelId="{97CD2856-413F-4406-91E1-926CF5F4D04A}" type="pres">
      <dgm:prSet presAssocID="{7FC51591-573D-4588-BE7F-4A7C8E6CBD87}" presName="rootComposite2" presStyleCnt="0"/>
      <dgm:spPr/>
    </dgm:pt>
    <dgm:pt modelId="{9CCD2F8C-39CC-4AB6-8C56-AA6F7F2C2BAC}" type="pres">
      <dgm:prSet presAssocID="{7FC51591-573D-4588-BE7F-4A7C8E6CBD87}" presName="rootText2" presStyleLbl="alignAcc1" presStyleIdx="0" presStyleCnt="0">
        <dgm:presLayoutVars>
          <dgm:chPref val="3"/>
        </dgm:presLayoutVars>
      </dgm:prSet>
      <dgm:spPr/>
    </dgm:pt>
    <dgm:pt modelId="{3580C4CB-17F8-4988-AB8F-A9D43C150028}" type="pres">
      <dgm:prSet presAssocID="{7FC51591-573D-4588-BE7F-4A7C8E6CBD87}" presName="topArc2" presStyleLbl="parChTrans1D1" presStyleIdx="20" presStyleCnt="22"/>
      <dgm:spPr/>
    </dgm:pt>
    <dgm:pt modelId="{C8A35F44-16B5-4352-B3BB-2E1D074BC572}" type="pres">
      <dgm:prSet presAssocID="{7FC51591-573D-4588-BE7F-4A7C8E6CBD87}" presName="bottomArc2" presStyleLbl="parChTrans1D1" presStyleIdx="21" presStyleCnt="22"/>
      <dgm:spPr/>
    </dgm:pt>
    <dgm:pt modelId="{540EAD21-575C-44B0-8CDC-610194110201}" type="pres">
      <dgm:prSet presAssocID="{7FC51591-573D-4588-BE7F-4A7C8E6CBD87}" presName="topConnNode2" presStyleLbl="node3" presStyleIdx="0" presStyleCnt="0"/>
      <dgm:spPr/>
    </dgm:pt>
    <dgm:pt modelId="{E61EFDEB-96E1-4006-AF7B-230200BEFA5C}" type="pres">
      <dgm:prSet presAssocID="{7FC51591-573D-4588-BE7F-4A7C8E6CBD87}" presName="hierChild4" presStyleCnt="0"/>
      <dgm:spPr/>
    </dgm:pt>
    <dgm:pt modelId="{3C034AAB-CD6B-4049-A7C2-620BE6EC1690}" type="pres">
      <dgm:prSet presAssocID="{7FC51591-573D-4588-BE7F-4A7C8E6CBD87}" presName="hierChild5" presStyleCnt="0"/>
      <dgm:spPr/>
    </dgm:pt>
    <dgm:pt modelId="{2F0D5B62-F7E4-457B-B0E9-2DB3F6292259}" type="pres">
      <dgm:prSet presAssocID="{1BF1AA3F-EFC8-4BF3-B6F6-5CA198A14E99}" presName="hierChild5" presStyleCnt="0"/>
      <dgm:spPr/>
    </dgm:pt>
    <dgm:pt modelId="{9604EC0A-1875-41C0-A611-0A151559E11E}" type="pres">
      <dgm:prSet presAssocID="{51097EB1-516E-4EC7-BD68-83E33CAF397F}" presName="hierChild3" presStyleCnt="0"/>
      <dgm:spPr/>
    </dgm:pt>
  </dgm:ptLst>
  <dgm:cxnLst>
    <dgm:cxn modelId="{17465402-918A-471F-B7FF-D33D864D2947}" type="presOf" srcId="{881E1EED-3ABE-4B57-A992-77DB54D31452}" destId="{19644AC4-E1A4-4E4D-B88F-A24917011EDC}" srcOrd="0" destOrd="0" presId="urn:microsoft.com/office/officeart/2008/layout/HalfCircleOrganizationChart"/>
    <dgm:cxn modelId="{AAD15C0A-3D4D-4F13-92FA-AD6CC01D3ECD}" srcId="{B587D8A3-6776-4852-8225-AA7C13B9DC0C}" destId="{F7AA42F1-EF0C-470C-9FBF-001B0C3D30F9}" srcOrd="1" destOrd="0" parTransId="{0BBF51D4-77F8-4861-BA56-BFC8AFF7390D}" sibTransId="{58EB4D3F-D5CB-4816-A913-107A7B38FCF5}"/>
    <dgm:cxn modelId="{C9C4A90C-D809-4AA4-A5DD-4330BF0B9D3B}" type="presOf" srcId="{623766A2-827C-454A-861D-FE60432C58BA}" destId="{A545BFD5-34CA-44F8-8808-DBC1A98A7E2D}" srcOrd="0" destOrd="0" presId="urn:microsoft.com/office/officeart/2008/layout/HalfCircleOrganizationChart"/>
    <dgm:cxn modelId="{D0FBA71A-946B-4DED-A0A5-DAB72E9D563B}" type="presOf" srcId="{8D1BCD80-A289-4753-89A9-08E3EDA9B073}" destId="{7D342F3C-0ADA-4A9B-A517-F46F359EB1E8}" srcOrd="1" destOrd="0" presId="urn:microsoft.com/office/officeart/2008/layout/HalfCircleOrganizationChart"/>
    <dgm:cxn modelId="{5C41D71E-3E22-47DE-8A51-582D33E9F053}" type="presOf" srcId="{0BBF51D4-77F8-4861-BA56-BFC8AFF7390D}" destId="{CA59363E-087D-4DE7-81B0-85FBB16CD38C}" srcOrd="0" destOrd="0" presId="urn:microsoft.com/office/officeart/2008/layout/HalfCircleOrganizationChart"/>
    <dgm:cxn modelId="{32414A1F-C67A-466E-9F15-ABFFBB5DEE83}" srcId="{84BB3171-D547-4EE0-975C-B1EE37E294B3}" destId="{F9DC2850-A1F8-4A92-AE32-EAC5B9DF17F0}" srcOrd="1" destOrd="0" parTransId="{A988EA30-FD68-49C6-9A61-7B07355B1465}" sibTransId="{13A38596-ECDE-4D8A-913E-0DA209FA83A0}"/>
    <dgm:cxn modelId="{7BF33421-CB37-4003-9F0C-12063B26B634}" type="presOf" srcId="{51097EB1-516E-4EC7-BD68-83E33CAF397F}" destId="{5BF69A2C-785E-4D66-B2F4-987CAB7420A0}" srcOrd="0" destOrd="0" presId="urn:microsoft.com/office/officeart/2008/layout/HalfCircleOrganizationChart"/>
    <dgm:cxn modelId="{634B4E22-D114-4690-9DE4-6C9CCDEA61FC}" type="presOf" srcId="{40304D92-845E-4959-9D9D-38DEB2DD43BB}" destId="{FDFD0C60-32BE-4B7C-AAEC-B554299D03DF}" srcOrd="0" destOrd="0" presId="urn:microsoft.com/office/officeart/2008/layout/HalfCircleOrganizationChart"/>
    <dgm:cxn modelId="{12104123-D22F-47EE-B94C-B02194A4C64A}" type="presOf" srcId="{F7AA42F1-EF0C-470C-9FBF-001B0C3D30F9}" destId="{856BA2E4-CDC6-43FD-BD58-D86C16C316C0}" srcOrd="1" destOrd="0" presId="urn:microsoft.com/office/officeart/2008/layout/HalfCircleOrganizationChart"/>
    <dgm:cxn modelId="{3617682F-503F-4065-A5F2-778F16E70C17}" type="presOf" srcId="{51097EB1-516E-4EC7-BD68-83E33CAF397F}" destId="{827BDF08-51F0-460C-9B5D-0BAE3206AF0B}" srcOrd="1" destOrd="0" presId="urn:microsoft.com/office/officeart/2008/layout/HalfCircleOrganizationChart"/>
    <dgm:cxn modelId="{5D209B35-8B0C-4AD1-B358-332F5BD4BB2D}" type="presOf" srcId="{1BF1AA3F-EFC8-4BF3-B6F6-5CA198A14E99}" destId="{F4661218-9441-4DEC-B83B-78ACD02BA5C2}" srcOrd="1" destOrd="0" presId="urn:microsoft.com/office/officeart/2008/layout/HalfCircleOrganizationChart"/>
    <dgm:cxn modelId="{EC62AB36-DA4C-4C10-8C09-9B4029EFDAE2}" type="presOf" srcId="{7956E139-486C-4C54-9B1D-A6EDA4C9F310}" destId="{BD915B75-6F0E-4C05-8474-752E377284DF}" srcOrd="1" destOrd="0" presId="urn:microsoft.com/office/officeart/2008/layout/HalfCircleOrganizationChart"/>
    <dgm:cxn modelId="{41047437-6135-4CD9-BEA9-437261D25584}" type="presOf" srcId="{40D686E1-B42B-44A0-8743-8EB94A98D441}" destId="{B0A22FAA-EEE2-4B95-B60F-60B606C0CA8C}" srcOrd="0" destOrd="0" presId="urn:microsoft.com/office/officeart/2008/layout/HalfCircleOrganizationChart"/>
    <dgm:cxn modelId="{1ECC2A3F-9427-47BE-973F-4DCFD4462726}" srcId="{84BB3171-D547-4EE0-975C-B1EE37E294B3}" destId="{8D1BCD80-A289-4753-89A9-08E3EDA9B073}" srcOrd="0" destOrd="0" parTransId="{40304D92-845E-4959-9D9D-38DEB2DD43BB}" sibTransId="{A053173E-12A6-463F-95A3-93FDEB2B57AA}"/>
    <dgm:cxn modelId="{D9FC4C42-5B3D-4BD2-9AE9-3CAA2A725795}" type="presOf" srcId="{49BED9FC-E480-42C4-B6AE-83FCFB888053}" destId="{F0616852-6DD3-431B-817A-094340CB85FE}" srcOrd="0" destOrd="0" presId="urn:microsoft.com/office/officeart/2008/layout/HalfCircleOrganizationChart"/>
    <dgm:cxn modelId="{6922BC44-9B91-4D58-AFA5-6B995AA1E94F}" type="presOf" srcId="{7FC51591-573D-4588-BE7F-4A7C8E6CBD87}" destId="{9CCD2F8C-39CC-4AB6-8C56-AA6F7F2C2BAC}" srcOrd="0" destOrd="0" presId="urn:microsoft.com/office/officeart/2008/layout/HalfCircleOrganizationChart"/>
    <dgm:cxn modelId="{62246465-59B0-4C7C-B380-681FED36AA6C}" type="presOf" srcId="{7B70AD0C-F223-4DB8-A68D-79D191D4A06E}" destId="{4BA8724E-925F-4894-853F-07F53FAC5697}" srcOrd="1" destOrd="0" presId="urn:microsoft.com/office/officeart/2008/layout/HalfCircleOrganizationChart"/>
    <dgm:cxn modelId="{4DC1BE66-9867-4FC7-A1E6-B100FEAFC4D4}" type="presOf" srcId="{F7AA42F1-EF0C-470C-9FBF-001B0C3D30F9}" destId="{FC1A9FB9-8CF3-455C-9DE8-6B75B7CAD52C}" srcOrd="0" destOrd="0" presId="urn:microsoft.com/office/officeart/2008/layout/HalfCircleOrganizationChart"/>
    <dgm:cxn modelId="{6C47B647-048C-48EA-AE00-E44DBC38966D}" type="presOf" srcId="{62F5DBFD-FDE8-4188-8146-721E71DD0260}" destId="{13546260-3841-449D-A1E9-B565DB73DDE4}" srcOrd="0" destOrd="0" presId="urn:microsoft.com/office/officeart/2008/layout/HalfCircleOrganizationChart"/>
    <dgm:cxn modelId="{DCE5E847-83BA-4D9B-B33A-D50D11E866AA}" type="presOf" srcId="{84BB3171-D547-4EE0-975C-B1EE37E294B3}" destId="{761AE574-5529-42C7-9972-5101BE721E2C}" srcOrd="1" destOrd="0" presId="urn:microsoft.com/office/officeart/2008/layout/HalfCircleOrganizationChart"/>
    <dgm:cxn modelId="{9D50D26C-F9D9-4F5A-96E1-F67252A7051E}" type="presOf" srcId="{1BF1AA3F-EFC8-4BF3-B6F6-5CA198A14E99}" destId="{14190647-FD23-49B5-AA6C-DEDD546E63A1}" srcOrd="0" destOrd="0" presId="urn:microsoft.com/office/officeart/2008/layout/HalfCircleOrganizationChart"/>
    <dgm:cxn modelId="{2B07624F-7B36-4306-869B-267E8637DF0A}" type="presOf" srcId="{7956E139-486C-4C54-9B1D-A6EDA4C9F310}" destId="{7B402E2F-D50D-4274-8207-9C8981B8A2B5}" srcOrd="0" destOrd="0" presId="urn:microsoft.com/office/officeart/2008/layout/HalfCircleOrganizationChart"/>
    <dgm:cxn modelId="{567C0173-2617-499E-835A-A857FC25CC02}" type="presOf" srcId="{49BED9FC-E480-42C4-B6AE-83FCFB888053}" destId="{DE3BE693-A377-4030-91E2-3E035C4188F1}" srcOrd="1" destOrd="0" presId="urn:microsoft.com/office/officeart/2008/layout/HalfCircleOrganizationChart"/>
    <dgm:cxn modelId="{5BB1437E-8427-467F-A2FF-960358489442}" type="presOf" srcId="{7B70AD0C-F223-4DB8-A68D-79D191D4A06E}" destId="{7E2BE648-8270-4818-95C4-A5AF6BFC75B7}" srcOrd="0" destOrd="0" presId="urn:microsoft.com/office/officeart/2008/layout/HalfCircleOrganizationChart"/>
    <dgm:cxn modelId="{4CBE7E7E-EFC7-462D-9A9F-5BA7427ABDBB}" type="presOf" srcId="{F9DC2850-A1F8-4A92-AE32-EAC5B9DF17F0}" destId="{1558A029-F0CA-45A5-9012-2CD67BAE0FCF}" srcOrd="1" destOrd="0" presId="urn:microsoft.com/office/officeart/2008/layout/HalfCircleOrganizationChart"/>
    <dgm:cxn modelId="{75303680-BD82-4AAE-8136-5BF421012345}" srcId="{51097EB1-516E-4EC7-BD68-83E33CAF397F}" destId="{84BB3171-D547-4EE0-975C-B1EE37E294B3}" srcOrd="0" destOrd="0" parTransId="{32311DAE-60AB-4328-B6C4-AB469884960A}" sibTransId="{CC95A488-F6CD-45C5-B122-455B1BBEA1E6}"/>
    <dgm:cxn modelId="{FF55CD83-E33E-4C20-AB86-67AC22BE5194}" type="presOf" srcId="{240F6E0C-E67B-42B0-A75D-E71D89E87D2F}" destId="{9AB1202A-D34A-48EC-A07B-EA635C99105D}" srcOrd="0" destOrd="0" presId="urn:microsoft.com/office/officeart/2008/layout/HalfCircleOrganizationChart"/>
    <dgm:cxn modelId="{FE323A94-9DB4-4826-BA95-5DB0517D260E}" type="presOf" srcId="{8D1BCD80-A289-4753-89A9-08E3EDA9B073}" destId="{378012C2-68E7-4B16-849D-743CA891773F}" srcOrd="0" destOrd="0" presId="urn:microsoft.com/office/officeart/2008/layout/HalfCircleOrganizationChart"/>
    <dgm:cxn modelId="{DDA7829A-5185-44C0-A2BE-8D07B03F292F}" srcId="{B587D8A3-6776-4852-8225-AA7C13B9DC0C}" destId="{7956E139-486C-4C54-9B1D-A6EDA4C9F310}" srcOrd="0" destOrd="0" parTransId="{240F6E0C-E67B-42B0-A75D-E71D89E87D2F}" sibTransId="{659CB62A-9D89-4342-8D19-FF04BD144861}"/>
    <dgm:cxn modelId="{E43325A3-E47A-46A4-BCAF-EB49A055B637}" type="presOf" srcId="{29C4A01F-4E49-4CD0-9201-7A97613D22C6}" destId="{0F557D9C-6A56-408A-908D-611A45E45D07}" srcOrd="0" destOrd="0" presId="urn:microsoft.com/office/officeart/2008/layout/HalfCircleOrganizationChart"/>
    <dgm:cxn modelId="{2AF852A7-9D78-4572-B2EA-014BF4C8BC11}" type="presOf" srcId="{B587D8A3-6776-4852-8225-AA7C13B9DC0C}" destId="{7E85C3DC-62F1-4A44-B947-43F259509511}" srcOrd="0" destOrd="0" presId="urn:microsoft.com/office/officeart/2008/layout/HalfCircleOrganizationChart"/>
    <dgm:cxn modelId="{E09316AE-CEB6-4B83-9019-DB44F8D05126}" type="presOf" srcId="{32311DAE-60AB-4328-B6C4-AB469884960A}" destId="{D2D547B0-5DA2-4629-9981-57FEB9049322}" srcOrd="0" destOrd="0" presId="urn:microsoft.com/office/officeart/2008/layout/HalfCircleOrganizationChart"/>
    <dgm:cxn modelId="{F188D6B2-29EC-41FD-8E20-0B21E7212EC0}" srcId="{51097EB1-516E-4EC7-BD68-83E33CAF397F}" destId="{1BF1AA3F-EFC8-4BF3-B6F6-5CA198A14E99}" srcOrd="2" destOrd="0" parTransId="{623766A2-827C-454A-861D-FE60432C58BA}" sibTransId="{9CD35711-686E-4478-BE51-AB8CA5939C59}"/>
    <dgm:cxn modelId="{6E75CEB3-F38C-4F72-94D9-735D58BDFCB8}" srcId="{1BF1AA3F-EFC8-4BF3-B6F6-5CA198A14E99}" destId="{7FC51591-573D-4588-BE7F-4A7C8E6CBD87}" srcOrd="1" destOrd="0" parTransId="{62F5DBFD-FDE8-4188-8146-721E71DD0260}" sibTransId="{083739E1-6D3D-4CE4-BFD0-06C2AA6E5235}"/>
    <dgm:cxn modelId="{30145ABF-116B-4253-AC20-C4823B557B8C}" type="presOf" srcId="{7FC51591-573D-4588-BE7F-4A7C8E6CBD87}" destId="{540EAD21-575C-44B0-8CDC-610194110201}" srcOrd="1" destOrd="0" presId="urn:microsoft.com/office/officeart/2008/layout/HalfCircleOrganizationChart"/>
    <dgm:cxn modelId="{FEA6A1C9-91A7-416B-A542-EA774AABA5A5}" type="presOf" srcId="{F9DC2850-A1F8-4A92-AE32-EAC5B9DF17F0}" destId="{06D57AD2-A55C-4C6A-A505-430298428BBF}" srcOrd="0" destOrd="0" presId="urn:microsoft.com/office/officeart/2008/layout/HalfCircleOrganizationChart"/>
    <dgm:cxn modelId="{25C1FFCD-0904-4D88-9831-0187BE5EEBB8}" type="presOf" srcId="{84BB3171-D547-4EE0-975C-B1EE37E294B3}" destId="{6EE6286A-5074-4716-8871-DA25CF542A89}" srcOrd="0" destOrd="0" presId="urn:microsoft.com/office/officeart/2008/layout/HalfCircleOrganizationChart"/>
    <dgm:cxn modelId="{5EB7BBD4-5856-4A94-9D7F-4788D02C3825}" srcId="{84BB3171-D547-4EE0-975C-B1EE37E294B3}" destId="{49BED9FC-E480-42C4-B6AE-83FCFB888053}" srcOrd="2" destOrd="0" parTransId="{29C4A01F-4E49-4CD0-9201-7A97613D22C6}" sibTransId="{FB60C884-6D1A-45D3-8820-9A3FFEA89F2B}"/>
    <dgm:cxn modelId="{9711C3EA-4A92-4762-B8BE-D0E3B6FB30E1}" srcId="{7A02260D-2D79-48F4-BBE6-5BA4879B0CE3}" destId="{51097EB1-516E-4EC7-BD68-83E33CAF397F}" srcOrd="0" destOrd="0" parTransId="{7A2E801E-9373-4173-B020-8195E09C8BB8}" sibTransId="{469E5092-8C79-4049-9B8F-29CF9F271070}"/>
    <dgm:cxn modelId="{EAF2CCF2-C19E-464B-BAC0-8C6C30B5EE4D}" type="presOf" srcId="{7A02260D-2D79-48F4-BBE6-5BA4879B0CE3}" destId="{84718724-21C4-45AC-A151-2D63F4F062C0}" srcOrd="0" destOrd="0" presId="urn:microsoft.com/office/officeart/2008/layout/HalfCircleOrganizationChart"/>
    <dgm:cxn modelId="{AE1857F7-F1E1-4319-9F3D-45A91D281941}" type="presOf" srcId="{A988EA30-FD68-49C6-9A61-7B07355B1465}" destId="{7342F0DF-0B78-4397-A5C2-7B8D5365CF49}" srcOrd="0" destOrd="0" presId="urn:microsoft.com/office/officeart/2008/layout/HalfCircleOrganizationChart"/>
    <dgm:cxn modelId="{61A45DF9-7CB9-4DC3-A906-BE90B9268070}" type="presOf" srcId="{B587D8A3-6776-4852-8225-AA7C13B9DC0C}" destId="{EAD4120D-E061-49D8-8625-F05AA6D6E52A}" srcOrd="1" destOrd="0" presId="urn:microsoft.com/office/officeart/2008/layout/HalfCircleOrganizationChart"/>
    <dgm:cxn modelId="{26D4ABF9-F7A2-4603-BF3F-FB99526ABB6C}" srcId="{1BF1AA3F-EFC8-4BF3-B6F6-5CA198A14E99}" destId="{7B70AD0C-F223-4DB8-A68D-79D191D4A06E}" srcOrd="0" destOrd="0" parTransId="{40D686E1-B42B-44A0-8743-8EB94A98D441}" sibTransId="{E7A1BC85-48DD-4604-9825-CB1B518A4030}"/>
    <dgm:cxn modelId="{FD9600FC-9809-4E22-AA7A-A9D053D242F6}" srcId="{51097EB1-516E-4EC7-BD68-83E33CAF397F}" destId="{B587D8A3-6776-4852-8225-AA7C13B9DC0C}" srcOrd="1" destOrd="0" parTransId="{881E1EED-3ABE-4B57-A992-77DB54D31452}" sibTransId="{3BFEDC02-F77F-43F2-A5FF-5DF3929D4B1F}"/>
    <dgm:cxn modelId="{F17BF482-C688-4249-BE29-52D81A457938}" type="presParOf" srcId="{84718724-21C4-45AC-A151-2D63F4F062C0}" destId="{9144AB7D-6CB1-47BC-9439-177EDCD46F7B}" srcOrd="0" destOrd="0" presId="urn:microsoft.com/office/officeart/2008/layout/HalfCircleOrganizationChart"/>
    <dgm:cxn modelId="{6DDCF555-F346-4799-BC68-8A00B47E88CD}" type="presParOf" srcId="{9144AB7D-6CB1-47BC-9439-177EDCD46F7B}" destId="{BB200860-A954-4797-862A-3DF4CE1CC9A4}" srcOrd="0" destOrd="0" presId="urn:microsoft.com/office/officeart/2008/layout/HalfCircleOrganizationChart"/>
    <dgm:cxn modelId="{2EA3DEF2-6083-4E63-84B0-C03CB4D9C274}" type="presParOf" srcId="{BB200860-A954-4797-862A-3DF4CE1CC9A4}" destId="{5BF69A2C-785E-4D66-B2F4-987CAB7420A0}" srcOrd="0" destOrd="0" presId="urn:microsoft.com/office/officeart/2008/layout/HalfCircleOrganizationChart"/>
    <dgm:cxn modelId="{8DDCE39F-B27B-4462-B102-7CBE799B49B6}" type="presParOf" srcId="{BB200860-A954-4797-862A-3DF4CE1CC9A4}" destId="{2E1C7BDB-0F8B-4255-99C6-2F8CB08BA4A1}" srcOrd="1" destOrd="0" presId="urn:microsoft.com/office/officeart/2008/layout/HalfCircleOrganizationChart"/>
    <dgm:cxn modelId="{529D5267-547B-44DD-8931-7B3D524CD119}" type="presParOf" srcId="{BB200860-A954-4797-862A-3DF4CE1CC9A4}" destId="{C716EEAD-25F3-42F1-B28F-DA328D81D198}" srcOrd="2" destOrd="0" presId="urn:microsoft.com/office/officeart/2008/layout/HalfCircleOrganizationChart"/>
    <dgm:cxn modelId="{6887CC21-FCF7-4ABD-93F0-848B400FC5B0}" type="presParOf" srcId="{BB200860-A954-4797-862A-3DF4CE1CC9A4}" destId="{827BDF08-51F0-460C-9B5D-0BAE3206AF0B}" srcOrd="3" destOrd="0" presId="urn:microsoft.com/office/officeart/2008/layout/HalfCircleOrganizationChart"/>
    <dgm:cxn modelId="{051C1537-0E0B-4DE5-B55D-7B238E2AF6FE}" type="presParOf" srcId="{9144AB7D-6CB1-47BC-9439-177EDCD46F7B}" destId="{53F33798-473A-42EF-8A9B-E72B8609F502}" srcOrd="1" destOrd="0" presId="urn:microsoft.com/office/officeart/2008/layout/HalfCircleOrganizationChart"/>
    <dgm:cxn modelId="{5FB790EA-FA60-4429-BE3F-214B0585C51A}" type="presParOf" srcId="{53F33798-473A-42EF-8A9B-E72B8609F502}" destId="{D2D547B0-5DA2-4629-9981-57FEB9049322}" srcOrd="0" destOrd="0" presId="urn:microsoft.com/office/officeart/2008/layout/HalfCircleOrganizationChart"/>
    <dgm:cxn modelId="{391E7331-C106-4EB8-8D21-8496003C112A}" type="presParOf" srcId="{53F33798-473A-42EF-8A9B-E72B8609F502}" destId="{594FC09E-1955-4512-98D1-B9AEE83848C5}" srcOrd="1" destOrd="0" presId="urn:microsoft.com/office/officeart/2008/layout/HalfCircleOrganizationChart"/>
    <dgm:cxn modelId="{3BD95547-562F-4313-9023-679061C15DD0}" type="presParOf" srcId="{594FC09E-1955-4512-98D1-B9AEE83848C5}" destId="{7E599ECA-AF78-4535-B233-A6366C7BCD4C}" srcOrd="0" destOrd="0" presId="urn:microsoft.com/office/officeart/2008/layout/HalfCircleOrganizationChart"/>
    <dgm:cxn modelId="{3C77BF61-0945-432D-9C94-E87B8B9C4F56}" type="presParOf" srcId="{7E599ECA-AF78-4535-B233-A6366C7BCD4C}" destId="{6EE6286A-5074-4716-8871-DA25CF542A89}" srcOrd="0" destOrd="0" presId="urn:microsoft.com/office/officeart/2008/layout/HalfCircleOrganizationChart"/>
    <dgm:cxn modelId="{277208C6-0B05-4B72-8F9A-5EC3A5292D9D}" type="presParOf" srcId="{7E599ECA-AF78-4535-B233-A6366C7BCD4C}" destId="{86C1D72A-0D32-4E81-814D-41D6DFFF1E22}" srcOrd="1" destOrd="0" presId="urn:microsoft.com/office/officeart/2008/layout/HalfCircleOrganizationChart"/>
    <dgm:cxn modelId="{6E0E918E-5DDD-453C-A116-F43B9AA226D6}" type="presParOf" srcId="{7E599ECA-AF78-4535-B233-A6366C7BCD4C}" destId="{1AE72BCC-58B2-4D9D-912A-BEF283C6A838}" srcOrd="2" destOrd="0" presId="urn:microsoft.com/office/officeart/2008/layout/HalfCircleOrganizationChart"/>
    <dgm:cxn modelId="{63268D41-FA94-4415-A358-79A9A9ECBCBA}" type="presParOf" srcId="{7E599ECA-AF78-4535-B233-A6366C7BCD4C}" destId="{761AE574-5529-42C7-9972-5101BE721E2C}" srcOrd="3" destOrd="0" presId="urn:microsoft.com/office/officeart/2008/layout/HalfCircleOrganizationChart"/>
    <dgm:cxn modelId="{5DEA627C-3041-4B13-897E-9EE29AC18F85}" type="presParOf" srcId="{594FC09E-1955-4512-98D1-B9AEE83848C5}" destId="{ED4D45F1-2581-4F43-B44B-FFB97159EE0E}" srcOrd="1" destOrd="0" presId="urn:microsoft.com/office/officeart/2008/layout/HalfCircleOrganizationChart"/>
    <dgm:cxn modelId="{A9024A1D-0E72-43A9-B24F-6AFDF66F89EC}" type="presParOf" srcId="{ED4D45F1-2581-4F43-B44B-FFB97159EE0E}" destId="{FDFD0C60-32BE-4B7C-AAEC-B554299D03DF}" srcOrd="0" destOrd="0" presId="urn:microsoft.com/office/officeart/2008/layout/HalfCircleOrganizationChart"/>
    <dgm:cxn modelId="{FC0223CD-F8B5-41D9-AA57-AEDB74B461AA}" type="presParOf" srcId="{ED4D45F1-2581-4F43-B44B-FFB97159EE0E}" destId="{DD839A3A-F482-47DD-A033-F60713FCAC46}" srcOrd="1" destOrd="0" presId="urn:microsoft.com/office/officeart/2008/layout/HalfCircleOrganizationChart"/>
    <dgm:cxn modelId="{9C76FAD6-08AB-4E53-A6BE-C20801F46D9A}" type="presParOf" srcId="{DD839A3A-F482-47DD-A033-F60713FCAC46}" destId="{8B4A9F90-DF78-4821-9719-4A0AB595B5A1}" srcOrd="0" destOrd="0" presId="urn:microsoft.com/office/officeart/2008/layout/HalfCircleOrganizationChart"/>
    <dgm:cxn modelId="{2C3EC6DE-6EBB-49D8-A24D-CC6F81190B31}" type="presParOf" srcId="{8B4A9F90-DF78-4821-9719-4A0AB595B5A1}" destId="{378012C2-68E7-4B16-849D-743CA891773F}" srcOrd="0" destOrd="0" presId="urn:microsoft.com/office/officeart/2008/layout/HalfCircleOrganizationChart"/>
    <dgm:cxn modelId="{50099F18-E766-4C87-AEFF-D7FA95559E0D}" type="presParOf" srcId="{8B4A9F90-DF78-4821-9719-4A0AB595B5A1}" destId="{B16227BC-8806-4BFA-93B6-E02D933A4FBB}" srcOrd="1" destOrd="0" presId="urn:microsoft.com/office/officeart/2008/layout/HalfCircleOrganizationChart"/>
    <dgm:cxn modelId="{D12F14DA-6D23-4B74-89E9-28E8B7905E32}" type="presParOf" srcId="{8B4A9F90-DF78-4821-9719-4A0AB595B5A1}" destId="{3B90B39C-FBC7-4447-8A05-06D01155D23D}" srcOrd="2" destOrd="0" presId="urn:microsoft.com/office/officeart/2008/layout/HalfCircleOrganizationChart"/>
    <dgm:cxn modelId="{00CA1F2C-903C-4C52-A35F-8DE4D9DD8D45}" type="presParOf" srcId="{8B4A9F90-DF78-4821-9719-4A0AB595B5A1}" destId="{7D342F3C-0ADA-4A9B-A517-F46F359EB1E8}" srcOrd="3" destOrd="0" presId="urn:microsoft.com/office/officeart/2008/layout/HalfCircleOrganizationChart"/>
    <dgm:cxn modelId="{222CE0F9-0795-4728-A808-44A55B034627}" type="presParOf" srcId="{DD839A3A-F482-47DD-A033-F60713FCAC46}" destId="{13F03D7D-61C3-4670-8D22-7E17678A3E1F}" srcOrd="1" destOrd="0" presId="urn:microsoft.com/office/officeart/2008/layout/HalfCircleOrganizationChart"/>
    <dgm:cxn modelId="{FCA299FB-764C-4697-B5C9-BC4662803E60}" type="presParOf" srcId="{DD839A3A-F482-47DD-A033-F60713FCAC46}" destId="{FDED1F11-788D-436F-A30D-61F6643A84D1}" srcOrd="2" destOrd="0" presId="urn:microsoft.com/office/officeart/2008/layout/HalfCircleOrganizationChart"/>
    <dgm:cxn modelId="{4237C7F8-ACE3-4410-8537-36F63133203D}" type="presParOf" srcId="{ED4D45F1-2581-4F43-B44B-FFB97159EE0E}" destId="{7342F0DF-0B78-4397-A5C2-7B8D5365CF49}" srcOrd="2" destOrd="0" presId="urn:microsoft.com/office/officeart/2008/layout/HalfCircleOrganizationChart"/>
    <dgm:cxn modelId="{7A967F2C-01B2-455A-AA08-F7E5B2CFE4FF}" type="presParOf" srcId="{ED4D45F1-2581-4F43-B44B-FFB97159EE0E}" destId="{234442BE-BBA8-46FC-A695-605003C939FB}" srcOrd="3" destOrd="0" presId="urn:microsoft.com/office/officeart/2008/layout/HalfCircleOrganizationChart"/>
    <dgm:cxn modelId="{53728434-3506-4F32-8E9F-92F1492F4A9A}" type="presParOf" srcId="{234442BE-BBA8-46FC-A695-605003C939FB}" destId="{56D95A66-1ACD-4A29-9FC8-3DB87F2B8BF7}" srcOrd="0" destOrd="0" presId="urn:microsoft.com/office/officeart/2008/layout/HalfCircleOrganizationChart"/>
    <dgm:cxn modelId="{9E127E92-25E6-4D11-883F-F2F70A8E07CA}" type="presParOf" srcId="{56D95A66-1ACD-4A29-9FC8-3DB87F2B8BF7}" destId="{06D57AD2-A55C-4C6A-A505-430298428BBF}" srcOrd="0" destOrd="0" presId="urn:microsoft.com/office/officeart/2008/layout/HalfCircleOrganizationChart"/>
    <dgm:cxn modelId="{4F9A24DD-C998-4A81-A832-6053F19746A3}" type="presParOf" srcId="{56D95A66-1ACD-4A29-9FC8-3DB87F2B8BF7}" destId="{53DA3C31-E765-42D4-9732-07D6E3E7061B}" srcOrd="1" destOrd="0" presId="urn:microsoft.com/office/officeart/2008/layout/HalfCircleOrganizationChart"/>
    <dgm:cxn modelId="{43E3D256-AE01-49BB-852D-1384B873C888}" type="presParOf" srcId="{56D95A66-1ACD-4A29-9FC8-3DB87F2B8BF7}" destId="{29D8BBB7-823F-4045-8B93-820CE0506589}" srcOrd="2" destOrd="0" presId="urn:microsoft.com/office/officeart/2008/layout/HalfCircleOrganizationChart"/>
    <dgm:cxn modelId="{49E2D150-FC2B-4B6E-860C-7EB1995D4A1B}" type="presParOf" srcId="{56D95A66-1ACD-4A29-9FC8-3DB87F2B8BF7}" destId="{1558A029-F0CA-45A5-9012-2CD67BAE0FCF}" srcOrd="3" destOrd="0" presId="urn:microsoft.com/office/officeart/2008/layout/HalfCircleOrganizationChart"/>
    <dgm:cxn modelId="{ECB91224-6F19-4F6A-8828-3DDEBDB35706}" type="presParOf" srcId="{234442BE-BBA8-46FC-A695-605003C939FB}" destId="{981E5989-D5AE-4161-BF53-ABAAB9DD6865}" srcOrd="1" destOrd="0" presId="urn:microsoft.com/office/officeart/2008/layout/HalfCircleOrganizationChart"/>
    <dgm:cxn modelId="{757ED35F-23DA-46FE-87A1-5A4227DA9891}" type="presParOf" srcId="{234442BE-BBA8-46FC-A695-605003C939FB}" destId="{BF057C1B-D595-474D-8005-A5CF2D454A6E}" srcOrd="2" destOrd="0" presId="urn:microsoft.com/office/officeart/2008/layout/HalfCircleOrganizationChart"/>
    <dgm:cxn modelId="{A795E805-8418-4339-AC5D-A687DA3C2F0E}" type="presParOf" srcId="{ED4D45F1-2581-4F43-B44B-FFB97159EE0E}" destId="{0F557D9C-6A56-408A-908D-611A45E45D07}" srcOrd="4" destOrd="0" presId="urn:microsoft.com/office/officeart/2008/layout/HalfCircleOrganizationChart"/>
    <dgm:cxn modelId="{BC302B00-A1F9-470B-8E56-B63D7349B818}" type="presParOf" srcId="{ED4D45F1-2581-4F43-B44B-FFB97159EE0E}" destId="{E93283B2-BF73-4643-9688-4CDF68CC03CE}" srcOrd="5" destOrd="0" presId="urn:microsoft.com/office/officeart/2008/layout/HalfCircleOrganizationChart"/>
    <dgm:cxn modelId="{81DCABEA-C485-43E2-B7EE-A3B6732E769F}" type="presParOf" srcId="{E93283B2-BF73-4643-9688-4CDF68CC03CE}" destId="{5536BBDA-202D-45BF-B2CE-77355184C64C}" srcOrd="0" destOrd="0" presId="urn:microsoft.com/office/officeart/2008/layout/HalfCircleOrganizationChart"/>
    <dgm:cxn modelId="{0A54F2F9-C867-4CD8-9707-B8AD6D0CF8C1}" type="presParOf" srcId="{5536BBDA-202D-45BF-B2CE-77355184C64C}" destId="{F0616852-6DD3-431B-817A-094340CB85FE}" srcOrd="0" destOrd="0" presId="urn:microsoft.com/office/officeart/2008/layout/HalfCircleOrganizationChart"/>
    <dgm:cxn modelId="{1EBB9996-3141-444F-A263-BF8979BA5B75}" type="presParOf" srcId="{5536BBDA-202D-45BF-B2CE-77355184C64C}" destId="{4344FC69-91EC-430A-BBAA-550359D93696}" srcOrd="1" destOrd="0" presId="urn:microsoft.com/office/officeart/2008/layout/HalfCircleOrganizationChart"/>
    <dgm:cxn modelId="{2CF3F2A4-618A-4854-9ECE-8FFEE80D55AE}" type="presParOf" srcId="{5536BBDA-202D-45BF-B2CE-77355184C64C}" destId="{0B21A00D-FFA5-4CEA-BF15-B79ECA93DE12}" srcOrd="2" destOrd="0" presId="urn:microsoft.com/office/officeart/2008/layout/HalfCircleOrganizationChart"/>
    <dgm:cxn modelId="{CE02ABA6-610E-47C6-B8BD-4A0097CE0B38}" type="presParOf" srcId="{5536BBDA-202D-45BF-B2CE-77355184C64C}" destId="{DE3BE693-A377-4030-91E2-3E035C4188F1}" srcOrd="3" destOrd="0" presId="urn:microsoft.com/office/officeart/2008/layout/HalfCircleOrganizationChart"/>
    <dgm:cxn modelId="{F973F9E5-2269-498C-8435-B4AEFAC96652}" type="presParOf" srcId="{E93283B2-BF73-4643-9688-4CDF68CC03CE}" destId="{53BC9ACE-029E-41D9-AE99-BA3A411EFD41}" srcOrd="1" destOrd="0" presId="urn:microsoft.com/office/officeart/2008/layout/HalfCircleOrganizationChart"/>
    <dgm:cxn modelId="{F1856AFA-67C6-43C3-AB56-2C3C15533A17}" type="presParOf" srcId="{E93283B2-BF73-4643-9688-4CDF68CC03CE}" destId="{979856FA-E4BE-453A-B26D-FA5AA30F03FB}" srcOrd="2" destOrd="0" presId="urn:microsoft.com/office/officeart/2008/layout/HalfCircleOrganizationChart"/>
    <dgm:cxn modelId="{8A3E11CE-E5A2-4298-9FFE-1DC25EFDCE6C}" type="presParOf" srcId="{594FC09E-1955-4512-98D1-B9AEE83848C5}" destId="{3D6B812C-4536-42AC-9ADC-7311E88FBC37}" srcOrd="2" destOrd="0" presId="urn:microsoft.com/office/officeart/2008/layout/HalfCircleOrganizationChart"/>
    <dgm:cxn modelId="{C8D33BAC-5454-4FCB-A0CC-2FAC6E470F17}" type="presParOf" srcId="{53F33798-473A-42EF-8A9B-E72B8609F502}" destId="{19644AC4-E1A4-4E4D-B88F-A24917011EDC}" srcOrd="2" destOrd="0" presId="urn:microsoft.com/office/officeart/2008/layout/HalfCircleOrganizationChart"/>
    <dgm:cxn modelId="{5BFF62D6-1C44-4F50-9B7E-D415568A710F}" type="presParOf" srcId="{53F33798-473A-42EF-8A9B-E72B8609F502}" destId="{F274D936-F454-4732-8AD9-D4445D5310F8}" srcOrd="3" destOrd="0" presId="urn:microsoft.com/office/officeart/2008/layout/HalfCircleOrganizationChart"/>
    <dgm:cxn modelId="{B0BBA93B-E555-41A2-870C-F0588858B796}" type="presParOf" srcId="{F274D936-F454-4732-8AD9-D4445D5310F8}" destId="{CC6532BC-57AA-4AEA-92E2-D29E6680FB70}" srcOrd="0" destOrd="0" presId="urn:microsoft.com/office/officeart/2008/layout/HalfCircleOrganizationChart"/>
    <dgm:cxn modelId="{A5CD5BCC-080C-4EB6-BEA1-6557800275BD}" type="presParOf" srcId="{CC6532BC-57AA-4AEA-92E2-D29E6680FB70}" destId="{7E85C3DC-62F1-4A44-B947-43F259509511}" srcOrd="0" destOrd="0" presId="urn:microsoft.com/office/officeart/2008/layout/HalfCircleOrganizationChart"/>
    <dgm:cxn modelId="{4DE3AF9D-A3B4-49E2-A851-96A15357C703}" type="presParOf" srcId="{CC6532BC-57AA-4AEA-92E2-D29E6680FB70}" destId="{F01BF349-8716-49A3-8D23-D6A2E65DA675}" srcOrd="1" destOrd="0" presId="urn:microsoft.com/office/officeart/2008/layout/HalfCircleOrganizationChart"/>
    <dgm:cxn modelId="{059730E8-8D9D-4F70-836C-EE46109D5676}" type="presParOf" srcId="{CC6532BC-57AA-4AEA-92E2-D29E6680FB70}" destId="{F09D9074-2226-407F-A102-C1260D2E72F0}" srcOrd="2" destOrd="0" presId="urn:microsoft.com/office/officeart/2008/layout/HalfCircleOrganizationChart"/>
    <dgm:cxn modelId="{DA89AF05-77C9-4F9E-A6B4-5D72DAD1A0E3}" type="presParOf" srcId="{CC6532BC-57AA-4AEA-92E2-D29E6680FB70}" destId="{EAD4120D-E061-49D8-8625-F05AA6D6E52A}" srcOrd="3" destOrd="0" presId="urn:microsoft.com/office/officeart/2008/layout/HalfCircleOrganizationChart"/>
    <dgm:cxn modelId="{4149F5E6-46DC-4822-834E-8D9A69B20A9C}" type="presParOf" srcId="{F274D936-F454-4732-8AD9-D4445D5310F8}" destId="{333517FC-B4C3-44BA-B994-9CC88AFED7ED}" srcOrd="1" destOrd="0" presId="urn:microsoft.com/office/officeart/2008/layout/HalfCircleOrganizationChart"/>
    <dgm:cxn modelId="{5D19DC23-53DE-4EB2-BDFC-61528DD32098}" type="presParOf" srcId="{333517FC-B4C3-44BA-B994-9CC88AFED7ED}" destId="{9AB1202A-D34A-48EC-A07B-EA635C99105D}" srcOrd="0" destOrd="0" presId="urn:microsoft.com/office/officeart/2008/layout/HalfCircleOrganizationChart"/>
    <dgm:cxn modelId="{F447514E-C282-423A-9368-ED7211351600}" type="presParOf" srcId="{333517FC-B4C3-44BA-B994-9CC88AFED7ED}" destId="{2A3CB07D-B27C-4DF4-A081-3B6EF95F3694}" srcOrd="1" destOrd="0" presId="urn:microsoft.com/office/officeart/2008/layout/HalfCircleOrganizationChart"/>
    <dgm:cxn modelId="{CF109064-37B6-40B3-8B48-6AFBFADEBF23}" type="presParOf" srcId="{2A3CB07D-B27C-4DF4-A081-3B6EF95F3694}" destId="{C2B42B44-C69F-46D4-9303-7074C8EB71F7}" srcOrd="0" destOrd="0" presId="urn:microsoft.com/office/officeart/2008/layout/HalfCircleOrganizationChart"/>
    <dgm:cxn modelId="{FC18978D-94B3-4BAF-9B90-F3EE82EEB5F4}" type="presParOf" srcId="{C2B42B44-C69F-46D4-9303-7074C8EB71F7}" destId="{7B402E2F-D50D-4274-8207-9C8981B8A2B5}" srcOrd="0" destOrd="0" presId="urn:microsoft.com/office/officeart/2008/layout/HalfCircleOrganizationChart"/>
    <dgm:cxn modelId="{276A536D-61F9-4A25-8178-F285A00BB24C}" type="presParOf" srcId="{C2B42B44-C69F-46D4-9303-7074C8EB71F7}" destId="{EFDEFD75-BD3A-43EA-912C-CEA167EE6A81}" srcOrd="1" destOrd="0" presId="urn:microsoft.com/office/officeart/2008/layout/HalfCircleOrganizationChart"/>
    <dgm:cxn modelId="{7CFF7999-66DC-450E-BDF2-84D443D46D2E}" type="presParOf" srcId="{C2B42B44-C69F-46D4-9303-7074C8EB71F7}" destId="{39F4411A-987D-4C42-AF2C-698D850520DE}" srcOrd="2" destOrd="0" presId="urn:microsoft.com/office/officeart/2008/layout/HalfCircleOrganizationChart"/>
    <dgm:cxn modelId="{3AA817F5-193F-4A45-93CC-8786A4ADB2C3}" type="presParOf" srcId="{C2B42B44-C69F-46D4-9303-7074C8EB71F7}" destId="{BD915B75-6F0E-4C05-8474-752E377284DF}" srcOrd="3" destOrd="0" presId="urn:microsoft.com/office/officeart/2008/layout/HalfCircleOrganizationChart"/>
    <dgm:cxn modelId="{7243FAA8-A864-4CB5-BFFF-6D175CDCDA85}" type="presParOf" srcId="{2A3CB07D-B27C-4DF4-A081-3B6EF95F3694}" destId="{E6CC3E87-BFEF-419E-A01A-04A6DA767B3B}" srcOrd="1" destOrd="0" presId="urn:microsoft.com/office/officeart/2008/layout/HalfCircleOrganizationChart"/>
    <dgm:cxn modelId="{F426CC35-2BFD-49E6-9F1F-C58A8E6F4B3F}" type="presParOf" srcId="{2A3CB07D-B27C-4DF4-A081-3B6EF95F3694}" destId="{981EECFE-D070-4085-8581-3E12F8EE562F}" srcOrd="2" destOrd="0" presId="urn:microsoft.com/office/officeart/2008/layout/HalfCircleOrganizationChart"/>
    <dgm:cxn modelId="{D3AC56E1-2CC8-4065-BF85-F794389BE845}" type="presParOf" srcId="{333517FC-B4C3-44BA-B994-9CC88AFED7ED}" destId="{CA59363E-087D-4DE7-81B0-85FBB16CD38C}" srcOrd="2" destOrd="0" presId="urn:microsoft.com/office/officeart/2008/layout/HalfCircleOrganizationChart"/>
    <dgm:cxn modelId="{1E509E73-3D5D-461E-936C-8AF76F5BBD2F}" type="presParOf" srcId="{333517FC-B4C3-44BA-B994-9CC88AFED7ED}" destId="{7F542BDA-F7D3-4982-AF62-939005774AEC}" srcOrd="3" destOrd="0" presId="urn:microsoft.com/office/officeart/2008/layout/HalfCircleOrganizationChart"/>
    <dgm:cxn modelId="{3539964B-A6C9-4041-8FBC-29E91A421404}" type="presParOf" srcId="{7F542BDA-F7D3-4982-AF62-939005774AEC}" destId="{A3930049-E960-46FE-813B-84318B191366}" srcOrd="0" destOrd="0" presId="urn:microsoft.com/office/officeart/2008/layout/HalfCircleOrganizationChart"/>
    <dgm:cxn modelId="{E26C99D4-F4CE-4594-8735-6B2CFC8676B5}" type="presParOf" srcId="{A3930049-E960-46FE-813B-84318B191366}" destId="{FC1A9FB9-8CF3-455C-9DE8-6B75B7CAD52C}" srcOrd="0" destOrd="0" presId="urn:microsoft.com/office/officeart/2008/layout/HalfCircleOrganizationChart"/>
    <dgm:cxn modelId="{E460AA3B-E307-42C0-B149-AC53A5302829}" type="presParOf" srcId="{A3930049-E960-46FE-813B-84318B191366}" destId="{37CD9D4B-FADF-4F14-8668-DCF471DF06A7}" srcOrd="1" destOrd="0" presId="urn:microsoft.com/office/officeart/2008/layout/HalfCircleOrganizationChart"/>
    <dgm:cxn modelId="{6CDB9D77-E1D0-47E0-A706-A9FB72091CD5}" type="presParOf" srcId="{A3930049-E960-46FE-813B-84318B191366}" destId="{B7A5D042-C1D2-4EDA-9B41-A9E91B736F8B}" srcOrd="2" destOrd="0" presId="urn:microsoft.com/office/officeart/2008/layout/HalfCircleOrganizationChart"/>
    <dgm:cxn modelId="{7B52A1CC-5F41-4577-869F-EDDBD5769854}" type="presParOf" srcId="{A3930049-E960-46FE-813B-84318B191366}" destId="{856BA2E4-CDC6-43FD-BD58-D86C16C316C0}" srcOrd="3" destOrd="0" presId="urn:microsoft.com/office/officeart/2008/layout/HalfCircleOrganizationChart"/>
    <dgm:cxn modelId="{2AFE9049-8472-412A-8C86-BE09EDF33D45}" type="presParOf" srcId="{7F542BDA-F7D3-4982-AF62-939005774AEC}" destId="{DBFAF6B6-7DA1-4132-9558-061C7E4E7ECB}" srcOrd="1" destOrd="0" presId="urn:microsoft.com/office/officeart/2008/layout/HalfCircleOrganizationChart"/>
    <dgm:cxn modelId="{4EBB90B0-1878-432B-A014-00B8AE538F3A}" type="presParOf" srcId="{7F542BDA-F7D3-4982-AF62-939005774AEC}" destId="{0C223B69-D401-4B09-8DA0-98C761F95527}" srcOrd="2" destOrd="0" presId="urn:microsoft.com/office/officeart/2008/layout/HalfCircleOrganizationChart"/>
    <dgm:cxn modelId="{EAD55D3A-6538-46A9-BDCD-C34343ECCA39}" type="presParOf" srcId="{F274D936-F454-4732-8AD9-D4445D5310F8}" destId="{D296C6BA-A451-466B-94E5-36A13CC2D9FD}" srcOrd="2" destOrd="0" presId="urn:microsoft.com/office/officeart/2008/layout/HalfCircleOrganizationChart"/>
    <dgm:cxn modelId="{417F0C4E-079C-497E-AC87-FB11F4B40B61}" type="presParOf" srcId="{53F33798-473A-42EF-8A9B-E72B8609F502}" destId="{A545BFD5-34CA-44F8-8808-DBC1A98A7E2D}" srcOrd="4" destOrd="0" presId="urn:microsoft.com/office/officeart/2008/layout/HalfCircleOrganizationChart"/>
    <dgm:cxn modelId="{2E0EFB39-32CA-47B0-B249-FADBB1275003}" type="presParOf" srcId="{53F33798-473A-42EF-8A9B-E72B8609F502}" destId="{842B1CD1-4C5B-4535-B4E8-9897243EAEC3}" srcOrd="5" destOrd="0" presId="urn:microsoft.com/office/officeart/2008/layout/HalfCircleOrganizationChart"/>
    <dgm:cxn modelId="{0BAC091C-DD60-4E8A-9C2A-2740DA61FD0D}" type="presParOf" srcId="{842B1CD1-4C5B-4535-B4E8-9897243EAEC3}" destId="{98E8BC87-98DD-463B-BEE3-947FCB3AB1CE}" srcOrd="0" destOrd="0" presId="urn:microsoft.com/office/officeart/2008/layout/HalfCircleOrganizationChart"/>
    <dgm:cxn modelId="{CF1CDDB8-278E-4D1E-8F94-C7E305FC451E}" type="presParOf" srcId="{98E8BC87-98DD-463B-BEE3-947FCB3AB1CE}" destId="{14190647-FD23-49B5-AA6C-DEDD546E63A1}" srcOrd="0" destOrd="0" presId="urn:microsoft.com/office/officeart/2008/layout/HalfCircleOrganizationChart"/>
    <dgm:cxn modelId="{57A36E2C-414D-4A67-BA68-A1D8F4086E9F}" type="presParOf" srcId="{98E8BC87-98DD-463B-BEE3-947FCB3AB1CE}" destId="{E43BF8A4-82DF-4C68-B124-E0795F57F8CB}" srcOrd="1" destOrd="0" presId="urn:microsoft.com/office/officeart/2008/layout/HalfCircleOrganizationChart"/>
    <dgm:cxn modelId="{7673DBD2-88E9-4A72-A1AD-7382D041249A}" type="presParOf" srcId="{98E8BC87-98DD-463B-BEE3-947FCB3AB1CE}" destId="{6A6B677D-5CDB-4368-BB1D-C92539B71C05}" srcOrd="2" destOrd="0" presId="urn:microsoft.com/office/officeart/2008/layout/HalfCircleOrganizationChart"/>
    <dgm:cxn modelId="{D6241A95-A862-45B4-9371-7A8F6BD66F1E}" type="presParOf" srcId="{98E8BC87-98DD-463B-BEE3-947FCB3AB1CE}" destId="{F4661218-9441-4DEC-B83B-78ACD02BA5C2}" srcOrd="3" destOrd="0" presId="urn:microsoft.com/office/officeart/2008/layout/HalfCircleOrganizationChart"/>
    <dgm:cxn modelId="{58375AA7-939D-4D8E-8304-5AF589F0C2BE}" type="presParOf" srcId="{842B1CD1-4C5B-4535-B4E8-9897243EAEC3}" destId="{53B41A1D-C9ED-49CB-8A62-BF1C88B3909D}" srcOrd="1" destOrd="0" presId="urn:microsoft.com/office/officeart/2008/layout/HalfCircleOrganizationChart"/>
    <dgm:cxn modelId="{BA7B85A9-A530-48E7-B42A-C8EC282C335A}" type="presParOf" srcId="{53B41A1D-C9ED-49CB-8A62-BF1C88B3909D}" destId="{B0A22FAA-EEE2-4B95-B60F-60B606C0CA8C}" srcOrd="0" destOrd="0" presId="urn:microsoft.com/office/officeart/2008/layout/HalfCircleOrganizationChart"/>
    <dgm:cxn modelId="{5E42A821-A7C3-4AA7-A5A5-208B1D576E07}" type="presParOf" srcId="{53B41A1D-C9ED-49CB-8A62-BF1C88B3909D}" destId="{2C5E3C25-EF0B-4127-B8C5-10DC193C7ECA}" srcOrd="1" destOrd="0" presId="urn:microsoft.com/office/officeart/2008/layout/HalfCircleOrganizationChart"/>
    <dgm:cxn modelId="{A5888610-09E7-4075-A5CF-DF4B40C3C070}" type="presParOf" srcId="{2C5E3C25-EF0B-4127-B8C5-10DC193C7ECA}" destId="{5DCBFD2A-0EF5-44C1-BD7C-7204A53E2000}" srcOrd="0" destOrd="0" presId="urn:microsoft.com/office/officeart/2008/layout/HalfCircleOrganizationChart"/>
    <dgm:cxn modelId="{74C6B0A2-9C29-4BFA-9D50-212A1317621E}" type="presParOf" srcId="{5DCBFD2A-0EF5-44C1-BD7C-7204A53E2000}" destId="{7E2BE648-8270-4818-95C4-A5AF6BFC75B7}" srcOrd="0" destOrd="0" presId="urn:microsoft.com/office/officeart/2008/layout/HalfCircleOrganizationChart"/>
    <dgm:cxn modelId="{AD0D7C78-C9DB-4C8F-9B2D-CC69D0B9F6D6}" type="presParOf" srcId="{5DCBFD2A-0EF5-44C1-BD7C-7204A53E2000}" destId="{0CAC921B-EB5C-4BE7-BE21-B720D869424E}" srcOrd="1" destOrd="0" presId="urn:microsoft.com/office/officeart/2008/layout/HalfCircleOrganizationChart"/>
    <dgm:cxn modelId="{29F420AF-B4DA-4FB6-9150-ED014737B557}" type="presParOf" srcId="{5DCBFD2A-0EF5-44C1-BD7C-7204A53E2000}" destId="{4765AFA0-FE0B-49CF-8F44-91B64E1FADFE}" srcOrd="2" destOrd="0" presId="urn:microsoft.com/office/officeart/2008/layout/HalfCircleOrganizationChart"/>
    <dgm:cxn modelId="{B28CBC54-D80C-4C93-8F5F-16625C8ACB78}" type="presParOf" srcId="{5DCBFD2A-0EF5-44C1-BD7C-7204A53E2000}" destId="{4BA8724E-925F-4894-853F-07F53FAC5697}" srcOrd="3" destOrd="0" presId="urn:microsoft.com/office/officeart/2008/layout/HalfCircleOrganizationChart"/>
    <dgm:cxn modelId="{EA13F526-FA9B-466D-8F0C-9577F3BB892B}" type="presParOf" srcId="{2C5E3C25-EF0B-4127-B8C5-10DC193C7ECA}" destId="{185A80B0-3F61-4DC3-85B3-9626FD18441D}" srcOrd="1" destOrd="0" presId="urn:microsoft.com/office/officeart/2008/layout/HalfCircleOrganizationChart"/>
    <dgm:cxn modelId="{571135BF-96DE-400C-B129-A7646A334B03}" type="presParOf" srcId="{2C5E3C25-EF0B-4127-B8C5-10DC193C7ECA}" destId="{FAA55BB4-4F2A-4F6D-8C4F-56D717D0CB3B}" srcOrd="2" destOrd="0" presId="urn:microsoft.com/office/officeart/2008/layout/HalfCircleOrganizationChart"/>
    <dgm:cxn modelId="{F95DFCDF-C7C9-494A-9992-DCA982EFD643}" type="presParOf" srcId="{53B41A1D-C9ED-49CB-8A62-BF1C88B3909D}" destId="{13546260-3841-449D-A1E9-B565DB73DDE4}" srcOrd="2" destOrd="0" presId="urn:microsoft.com/office/officeart/2008/layout/HalfCircleOrganizationChart"/>
    <dgm:cxn modelId="{E5587E28-91D1-484F-8B2B-4084C1F20CF0}" type="presParOf" srcId="{53B41A1D-C9ED-49CB-8A62-BF1C88B3909D}" destId="{6DD8C679-A2AA-4417-823D-BA311D19E18F}" srcOrd="3" destOrd="0" presId="urn:microsoft.com/office/officeart/2008/layout/HalfCircleOrganizationChart"/>
    <dgm:cxn modelId="{0E12560C-CA15-45D5-B9CB-A8DC93420A95}" type="presParOf" srcId="{6DD8C679-A2AA-4417-823D-BA311D19E18F}" destId="{97CD2856-413F-4406-91E1-926CF5F4D04A}" srcOrd="0" destOrd="0" presId="urn:microsoft.com/office/officeart/2008/layout/HalfCircleOrganizationChart"/>
    <dgm:cxn modelId="{05C97271-1472-487C-A0CD-5B02C40FDA38}" type="presParOf" srcId="{97CD2856-413F-4406-91E1-926CF5F4D04A}" destId="{9CCD2F8C-39CC-4AB6-8C56-AA6F7F2C2BAC}" srcOrd="0" destOrd="0" presId="urn:microsoft.com/office/officeart/2008/layout/HalfCircleOrganizationChart"/>
    <dgm:cxn modelId="{B222E579-E2DA-4AD7-BFD9-14CA660FC9B9}" type="presParOf" srcId="{97CD2856-413F-4406-91E1-926CF5F4D04A}" destId="{3580C4CB-17F8-4988-AB8F-A9D43C150028}" srcOrd="1" destOrd="0" presId="urn:microsoft.com/office/officeart/2008/layout/HalfCircleOrganizationChart"/>
    <dgm:cxn modelId="{5E991C9E-AC4F-483A-B094-0D50FAF6826C}" type="presParOf" srcId="{97CD2856-413F-4406-91E1-926CF5F4D04A}" destId="{C8A35F44-16B5-4352-B3BB-2E1D074BC572}" srcOrd="2" destOrd="0" presId="urn:microsoft.com/office/officeart/2008/layout/HalfCircleOrganizationChart"/>
    <dgm:cxn modelId="{1CC12AC8-DCE8-4723-BAEB-B9AD9A364AE5}" type="presParOf" srcId="{97CD2856-413F-4406-91E1-926CF5F4D04A}" destId="{540EAD21-575C-44B0-8CDC-610194110201}" srcOrd="3" destOrd="0" presId="urn:microsoft.com/office/officeart/2008/layout/HalfCircleOrganizationChart"/>
    <dgm:cxn modelId="{03A5E6A8-A950-4AE6-9F98-0D2BE60FDCE7}" type="presParOf" srcId="{6DD8C679-A2AA-4417-823D-BA311D19E18F}" destId="{E61EFDEB-96E1-4006-AF7B-230200BEFA5C}" srcOrd="1" destOrd="0" presId="urn:microsoft.com/office/officeart/2008/layout/HalfCircleOrganizationChart"/>
    <dgm:cxn modelId="{D9B6798E-478E-47F8-A56A-2868EF944BF6}" type="presParOf" srcId="{6DD8C679-A2AA-4417-823D-BA311D19E18F}" destId="{3C034AAB-CD6B-4049-A7C2-620BE6EC1690}" srcOrd="2" destOrd="0" presId="urn:microsoft.com/office/officeart/2008/layout/HalfCircleOrganizationChart"/>
    <dgm:cxn modelId="{41B96CF8-00E9-414F-AF88-DDDACF248E74}" type="presParOf" srcId="{842B1CD1-4C5B-4535-B4E8-9897243EAEC3}" destId="{2F0D5B62-F7E4-457B-B0E9-2DB3F6292259}" srcOrd="2" destOrd="0" presId="urn:microsoft.com/office/officeart/2008/layout/HalfCircleOrganizationChart"/>
    <dgm:cxn modelId="{143C2F83-40CE-4971-9FEE-A2FE042734EF}" type="presParOf" srcId="{9144AB7D-6CB1-47BC-9439-177EDCD46F7B}" destId="{9604EC0A-1875-41C0-A611-0A151559E11E}" srcOrd="2" destOrd="0" presId="urn:microsoft.com/office/officeart/2008/layout/HalfCircleOrganizationChar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A02260D-2D79-48F4-BBE6-5BA4879B0CE3}" type="doc">
      <dgm:prSet loTypeId="urn:microsoft.com/office/officeart/2009/3/layout/HorizontalOrganizationChart" loCatId="hierarchy" qsTypeId="urn:microsoft.com/office/officeart/2005/8/quickstyle/3d2" qsCatId="3D" csTypeId="urn:microsoft.com/office/officeart/2005/8/colors/colorful3" csCatId="colorful" phldr="1"/>
      <dgm:spPr/>
      <dgm:t>
        <a:bodyPr/>
        <a:lstStyle/>
        <a:p>
          <a:endParaRPr lang="en-US"/>
        </a:p>
      </dgm:t>
    </dgm:pt>
    <dgm:pt modelId="{51097EB1-516E-4EC7-BD68-83E33CAF397F}">
      <dgm:prSet phldrT="[Text]" custT="1"/>
      <dgm:spPr/>
      <dgm:t>
        <a:bodyPr/>
        <a:lstStyle/>
        <a:p>
          <a:r>
            <a:rPr lang="en-US" sz="1400">
              <a:latin typeface="Gill Sans MT" pitchFamily="34" charset="0"/>
            </a:rPr>
            <a:t>YHDP Project Evaluation</a:t>
          </a:r>
        </a:p>
      </dgm:t>
    </dgm:pt>
    <dgm:pt modelId="{7A2E801E-9373-4173-B020-8195E09C8BB8}" type="parTrans" cxnId="{9711C3EA-4A92-4762-B8BE-D0E3B6FB30E1}">
      <dgm:prSet/>
      <dgm:spPr/>
      <dgm:t>
        <a:bodyPr/>
        <a:lstStyle/>
        <a:p>
          <a:endParaRPr lang="en-US" sz="2000">
            <a:latin typeface="Gill Sans MT" pitchFamily="34" charset="0"/>
          </a:endParaRPr>
        </a:p>
      </dgm:t>
    </dgm:pt>
    <dgm:pt modelId="{469E5092-8C79-4049-9B8F-29CF9F271070}" type="sibTrans" cxnId="{9711C3EA-4A92-4762-B8BE-D0E3B6FB30E1}">
      <dgm:prSet/>
      <dgm:spPr/>
      <dgm:t>
        <a:bodyPr/>
        <a:lstStyle/>
        <a:p>
          <a:endParaRPr lang="en-US" sz="2000">
            <a:latin typeface="Gill Sans MT" pitchFamily="34" charset="0"/>
          </a:endParaRPr>
        </a:p>
      </dgm:t>
    </dgm:pt>
    <dgm:pt modelId="{84BB3171-D547-4EE0-975C-B1EE37E294B3}">
      <dgm:prSet phldrT="[Text]" custT="1"/>
      <dgm:spPr/>
      <dgm:t>
        <a:bodyPr/>
        <a:lstStyle/>
        <a:p>
          <a:r>
            <a:rPr lang="en-US" sz="1400">
              <a:latin typeface="Gill Sans MT" pitchFamily="34" charset="0"/>
            </a:rPr>
            <a:t>Demonstration Period Evaluation</a:t>
          </a:r>
        </a:p>
      </dgm:t>
    </dgm:pt>
    <dgm:pt modelId="{32311DAE-60AB-4328-B6C4-AB469884960A}" type="parTrans" cxnId="{75303680-BD82-4AAE-8136-5BF421012345}">
      <dgm:prSet/>
      <dgm:spPr/>
      <dgm:t>
        <a:bodyPr/>
        <a:lstStyle/>
        <a:p>
          <a:endParaRPr lang="en-US" sz="2000">
            <a:latin typeface="Gill Sans MT" pitchFamily="34" charset="0"/>
          </a:endParaRPr>
        </a:p>
      </dgm:t>
    </dgm:pt>
    <dgm:pt modelId="{CC95A488-F6CD-45C5-B122-455B1BBEA1E6}" type="sibTrans" cxnId="{75303680-BD82-4AAE-8136-5BF421012345}">
      <dgm:prSet/>
      <dgm:spPr/>
      <dgm:t>
        <a:bodyPr/>
        <a:lstStyle/>
        <a:p>
          <a:endParaRPr lang="en-US" sz="2000">
            <a:latin typeface="Gill Sans MT" pitchFamily="34" charset="0"/>
          </a:endParaRPr>
        </a:p>
      </dgm:t>
    </dgm:pt>
    <dgm:pt modelId="{B587D8A3-6776-4852-8225-AA7C13B9DC0C}">
      <dgm:prSet phldrT="[Text]" custT="1"/>
      <dgm:spPr/>
      <dgm:t>
        <a:bodyPr/>
        <a:lstStyle/>
        <a:p>
          <a:r>
            <a:rPr lang="en-US" sz="1400">
              <a:latin typeface="Gill Sans MT" pitchFamily="34" charset="0"/>
            </a:rPr>
            <a:t>Site Monitoring</a:t>
          </a:r>
        </a:p>
      </dgm:t>
    </dgm:pt>
    <dgm:pt modelId="{881E1EED-3ABE-4B57-A992-77DB54D31452}" type="parTrans" cxnId="{FD9600FC-9809-4E22-AA7A-A9D053D242F6}">
      <dgm:prSet/>
      <dgm:spPr/>
      <dgm:t>
        <a:bodyPr/>
        <a:lstStyle/>
        <a:p>
          <a:endParaRPr lang="en-US" sz="2000">
            <a:latin typeface="Gill Sans MT" pitchFamily="34" charset="0"/>
          </a:endParaRPr>
        </a:p>
      </dgm:t>
    </dgm:pt>
    <dgm:pt modelId="{3BFEDC02-F77F-43F2-A5FF-5DF3929D4B1F}" type="sibTrans" cxnId="{FD9600FC-9809-4E22-AA7A-A9D053D242F6}">
      <dgm:prSet/>
      <dgm:spPr/>
      <dgm:t>
        <a:bodyPr/>
        <a:lstStyle/>
        <a:p>
          <a:endParaRPr lang="en-US" sz="2000">
            <a:latin typeface="Gill Sans MT" pitchFamily="34" charset="0"/>
          </a:endParaRPr>
        </a:p>
      </dgm:t>
    </dgm:pt>
    <dgm:pt modelId="{7956E139-486C-4C54-9B1D-A6EDA4C9F310}">
      <dgm:prSet phldrT="[Text]" custT="1"/>
      <dgm:spPr/>
      <dgm:t>
        <a:bodyPr/>
        <a:lstStyle/>
        <a:p>
          <a:r>
            <a:rPr lang="en-US" sz="1400">
              <a:latin typeface="Gill Sans MT" pitchFamily="34" charset="0"/>
            </a:rPr>
            <a:t>Ranking and Evaluation Committee</a:t>
          </a:r>
        </a:p>
      </dgm:t>
    </dgm:pt>
    <dgm:pt modelId="{240F6E0C-E67B-42B0-A75D-E71D89E87D2F}" type="parTrans" cxnId="{DDA7829A-5185-44C0-A2BE-8D07B03F292F}">
      <dgm:prSet/>
      <dgm:spPr/>
      <dgm:t>
        <a:bodyPr/>
        <a:lstStyle/>
        <a:p>
          <a:endParaRPr lang="en-US" sz="2000">
            <a:latin typeface="Gill Sans MT" pitchFamily="34" charset="0"/>
          </a:endParaRPr>
        </a:p>
      </dgm:t>
    </dgm:pt>
    <dgm:pt modelId="{659CB62A-9D89-4342-8D19-FF04BD144861}" type="sibTrans" cxnId="{DDA7829A-5185-44C0-A2BE-8D07B03F292F}">
      <dgm:prSet/>
      <dgm:spPr/>
      <dgm:t>
        <a:bodyPr/>
        <a:lstStyle/>
        <a:p>
          <a:endParaRPr lang="en-US" sz="2000">
            <a:latin typeface="Gill Sans MT" pitchFamily="34" charset="0"/>
          </a:endParaRPr>
        </a:p>
      </dgm:t>
    </dgm:pt>
    <dgm:pt modelId="{7FC51591-573D-4588-BE7F-4A7C8E6CBD87}">
      <dgm:prSet phldrT="[Text]" custT="1"/>
      <dgm:spPr/>
      <dgm:t>
        <a:bodyPr/>
        <a:lstStyle/>
        <a:p>
          <a:r>
            <a:rPr lang="en-US" sz="1400">
              <a:latin typeface="Gill Sans MT" pitchFamily="34" charset="0"/>
            </a:rPr>
            <a:t>YYA Homelessness Committee</a:t>
          </a:r>
        </a:p>
      </dgm:t>
    </dgm:pt>
    <dgm:pt modelId="{62F5DBFD-FDE8-4188-8146-721E71DD0260}" type="parTrans" cxnId="{6E75CEB3-F38C-4F72-94D9-735D58BDFCB8}">
      <dgm:prSet/>
      <dgm:spPr/>
      <dgm:t>
        <a:bodyPr/>
        <a:lstStyle/>
        <a:p>
          <a:endParaRPr lang="en-US"/>
        </a:p>
      </dgm:t>
    </dgm:pt>
    <dgm:pt modelId="{083739E1-6D3D-4CE4-BFD0-06C2AA6E5235}" type="sibTrans" cxnId="{6E75CEB3-F38C-4F72-94D9-735D58BDFCB8}">
      <dgm:prSet/>
      <dgm:spPr/>
      <dgm:t>
        <a:bodyPr/>
        <a:lstStyle/>
        <a:p>
          <a:endParaRPr lang="en-US"/>
        </a:p>
      </dgm:t>
    </dgm:pt>
    <dgm:pt modelId="{7B70AD0C-F223-4DB8-A68D-79D191D4A06E}">
      <dgm:prSet phldrT="[Text]" custT="1"/>
      <dgm:spPr/>
      <dgm:t>
        <a:bodyPr/>
        <a:lstStyle/>
        <a:p>
          <a:r>
            <a:rPr lang="en-US" sz="1400">
              <a:latin typeface="Gill Sans MT" pitchFamily="34" charset="0"/>
            </a:rPr>
            <a:t>Data and Evaluation Committee</a:t>
          </a:r>
        </a:p>
      </dgm:t>
    </dgm:pt>
    <dgm:pt modelId="{E7A1BC85-48DD-4604-9825-CB1B518A4030}" type="sibTrans" cxnId="{26D4ABF9-F7A2-4603-BF3F-FB99526ABB6C}">
      <dgm:prSet/>
      <dgm:spPr/>
      <dgm:t>
        <a:bodyPr/>
        <a:lstStyle/>
        <a:p>
          <a:endParaRPr lang="en-US" sz="2000">
            <a:latin typeface="Gill Sans MT" pitchFamily="34" charset="0"/>
          </a:endParaRPr>
        </a:p>
      </dgm:t>
    </dgm:pt>
    <dgm:pt modelId="{40D686E1-B42B-44A0-8743-8EB94A98D441}" type="parTrans" cxnId="{26D4ABF9-F7A2-4603-BF3F-FB99526ABB6C}">
      <dgm:prSet/>
      <dgm:spPr/>
      <dgm:t>
        <a:bodyPr/>
        <a:lstStyle/>
        <a:p>
          <a:endParaRPr lang="en-US" sz="2000">
            <a:latin typeface="Gill Sans MT" pitchFamily="34" charset="0"/>
          </a:endParaRPr>
        </a:p>
      </dgm:t>
    </dgm:pt>
    <dgm:pt modelId="{1BF1AA3F-EFC8-4BF3-B6F6-5CA198A14E99}">
      <dgm:prSet phldrT="[Text]" custT="1"/>
      <dgm:spPr/>
      <dgm:t>
        <a:bodyPr/>
        <a:lstStyle/>
        <a:p>
          <a:r>
            <a:rPr lang="en-US" sz="1400">
              <a:latin typeface="Gill Sans MT" pitchFamily="34" charset="0"/>
            </a:rPr>
            <a:t>HMIS System Performance Measures</a:t>
          </a:r>
        </a:p>
      </dgm:t>
    </dgm:pt>
    <dgm:pt modelId="{623766A2-827C-454A-861D-FE60432C58BA}" type="parTrans" cxnId="{F188D6B2-29EC-41FD-8E20-0B21E7212EC0}">
      <dgm:prSet/>
      <dgm:spPr/>
      <dgm:t>
        <a:bodyPr/>
        <a:lstStyle/>
        <a:p>
          <a:endParaRPr lang="en-US"/>
        </a:p>
      </dgm:t>
    </dgm:pt>
    <dgm:pt modelId="{9CD35711-686E-4478-BE51-AB8CA5939C59}" type="sibTrans" cxnId="{F188D6B2-29EC-41FD-8E20-0B21E7212EC0}">
      <dgm:prSet/>
      <dgm:spPr/>
      <dgm:t>
        <a:bodyPr/>
        <a:lstStyle/>
        <a:p>
          <a:endParaRPr lang="en-US"/>
        </a:p>
      </dgm:t>
    </dgm:pt>
    <dgm:pt modelId="{8D1BCD80-A289-4753-89A9-08E3EDA9B073}">
      <dgm:prSet phldrT="[Text]" custT="1"/>
      <dgm:spPr/>
      <dgm:t>
        <a:bodyPr/>
        <a:lstStyle/>
        <a:p>
          <a:r>
            <a:rPr lang="en-US" sz="1400">
              <a:latin typeface="Gill Sans MT" pitchFamily="34" charset="0"/>
            </a:rPr>
            <a:t>Youth Action Board</a:t>
          </a:r>
        </a:p>
      </dgm:t>
    </dgm:pt>
    <dgm:pt modelId="{A053173E-12A6-463F-95A3-93FDEB2B57AA}" type="sibTrans" cxnId="{1ECC2A3F-9427-47BE-973F-4DCFD4462726}">
      <dgm:prSet/>
      <dgm:spPr/>
      <dgm:t>
        <a:bodyPr/>
        <a:lstStyle/>
        <a:p>
          <a:endParaRPr lang="en-US" sz="2000">
            <a:latin typeface="Gill Sans MT" pitchFamily="34" charset="0"/>
          </a:endParaRPr>
        </a:p>
      </dgm:t>
    </dgm:pt>
    <dgm:pt modelId="{40304D92-845E-4959-9D9D-38DEB2DD43BB}" type="parTrans" cxnId="{1ECC2A3F-9427-47BE-973F-4DCFD4462726}">
      <dgm:prSet/>
      <dgm:spPr/>
      <dgm:t>
        <a:bodyPr/>
        <a:lstStyle/>
        <a:p>
          <a:endParaRPr lang="en-US" sz="2000">
            <a:latin typeface="Gill Sans MT" pitchFamily="34" charset="0"/>
          </a:endParaRPr>
        </a:p>
      </dgm:t>
    </dgm:pt>
    <dgm:pt modelId="{29173C7D-32D7-4870-9C92-57912D8853EC}">
      <dgm:prSet phldrT="[Text]" custT="1"/>
      <dgm:spPr/>
      <dgm:t>
        <a:bodyPr/>
        <a:lstStyle/>
        <a:p>
          <a:r>
            <a:rPr lang="en-US" sz="1400" err="1">
              <a:latin typeface="Gill Sans MT" pitchFamily="34" charset="0"/>
            </a:rPr>
            <a:t>CoC</a:t>
          </a:r>
          <a:r>
            <a:rPr lang="en-US" sz="1400">
              <a:latin typeface="Gill Sans MT" pitchFamily="34" charset="0"/>
            </a:rPr>
            <a:t> Program staff &amp; Board</a:t>
          </a:r>
        </a:p>
      </dgm:t>
    </dgm:pt>
    <dgm:pt modelId="{44ACD07E-A7C6-41EE-B4A4-26710A8A62F2}" type="parTrans" cxnId="{0663DDB5-1F2A-4C10-9178-52B68C8F093D}">
      <dgm:prSet/>
      <dgm:spPr/>
      <dgm:t>
        <a:bodyPr/>
        <a:lstStyle/>
        <a:p>
          <a:endParaRPr lang="en-US"/>
        </a:p>
      </dgm:t>
    </dgm:pt>
    <dgm:pt modelId="{40EFBC54-8C72-4A3F-9945-9504B15A3A18}" type="sibTrans" cxnId="{0663DDB5-1F2A-4C10-9178-52B68C8F093D}">
      <dgm:prSet/>
      <dgm:spPr/>
      <dgm:t>
        <a:bodyPr/>
        <a:lstStyle/>
        <a:p>
          <a:endParaRPr lang="en-US"/>
        </a:p>
      </dgm:t>
    </dgm:pt>
    <dgm:pt modelId="{02E5EFEA-3FD5-4883-A9D9-336D89724CEF}">
      <dgm:prSet phldrT="[Text]" custT="1"/>
      <dgm:spPr/>
      <dgm:t>
        <a:bodyPr/>
        <a:lstStyle/>
        <a:p>
          <a:r>
            <a:rPr lang="en-US" sz="1400">
              <a:latin typeface="Gill Sans MT" pitchFamily="34" charset="0"/>
            </a:rPr>
            <a:t>HUD tools and Implementation Process</a:t>
          </a:r>
        </a:p>
      </dgm:t>
    </dgm:pt>
    <dgm:pt modelId="{7E9CB2BC-77C4-4486-8CC8-E524FBDC9CCC}" type="parTrans" cxnId="{A69C00B8-47E5-4C2F-8871-F707E84C6925}">
      <dgm:prSet/>
      <dgm:spPr/>
      <dgm:t>
        <a:bodyPr/>
        <a:lstStyle/>
        <a:p>
          <a:endParaRPr lang="en-US"/>
        </a:p>
      </dgm:t>
    </dgm:pt>
    <dgm:pt modelId="{363794F5-AC22-4770-A08D-F5DA54B89E07}" type="sibTrans" cxnId="{A69C00B8-47E5-4C2F-8871-F707E84C6925}">
      <dgm:prSet/>
      <dgm:spPr/>
      <dgm:t>
        <a:bodyPr/>
        <a:lstStyle/>
        <a:p>
          <a:endParaRPr lang="en-US"/>
        </a:p>
      </dgm:t>
    </dgm:pt>
    <dgm:pt modelId="{4AB10D8C-37AA-430E-B8BA-CDCE44D0D0B8}">
      <dgm:prSet phldrT="[Text]" custT="1"/>
      <dgm:spPr/>
      <dgm:t>
        <a:bodyPr/>
        <a:lstStyle/>
        <a:p>
          <a:r>
            <a:rPr lang="en-US" sz="1400">
              <a:latin typeface="Gill Sans MT" pitchFamily="34" charset="0"/>
            </a:rPr>
            <a:t>YYA Homelessness Committee</a:t>
          </a:r>
        </a:p>
      </dgm:t>
    </dgm:pt>
    <dgm:pt modelId="{76D18EC1-4224-4F32-8BB4-27C205FC0473}" type="parTrans" cxnId="{19407461-3F61-43CC-BA75-E4838CAA661B}">
      <dgm:prSet/>
      <dgm:spPr/>
      <dgm:t>
        <a:bodyPr/>
        <a:lstStyle/>
        <a:p>
          <a:endParaRPr lang="en-US"/>
        </a:p>
      </dgm:t>
    </dgm:pt>
    <dgm:pt modelId="{0EB8AEED-8D7B-4565-8A07-9EF330F0F9A4}" type="sibTrans" cxnId="{19407461-3F61-43CC-BA75-E4838CAA661B}">
      <dgm:prSet/>
      <dgm:spPr/>
      <dgm:t>
        <a:bodyPr/>
        <a:lstStyle/>
        <a:p>
          <a:endParaRPr lang="en-US"/>
        </a:p>
      </dgm:t>
    </dgm:pt>
    <dgm:pt modelId="{7B47CF49-19BF-468E-9A0A-3FEE0687CAFF}">
      <dgm:prSet phldrT="[Text]" custT="1"/>
      <dgm:spPr/>
      <dgm:t>
        <a:bodyPr/>
        <a:lstStyle/>
        <a:p>
          <a:r>
            <a:rPr lang="en-US" sz="1400">
              <a:latin typeface="Gill Sans MT" pitchFamily="34" charset="0"/>
            </a:rPr>
            <a:t>YHDP Specific Performance Measures</a:t>
          </a:r>
        </a:p>
      </dgm:t>
    </dgm:pt>
    <dgm:pt modelId="{4F868DA4-4CC2-4613-936A-F19E9370C5BC}" type="parTrans" cxnId="{9B6DF1CD-F46D-4EC9-93DD-52A9F1A4BB71}">
      <dgm:prSet/>
      <dgm:spPr/>
      <dgm:t>
        <a:bodyPr/>
        <a:lstStyle/>
        <a:p>
          <a:endParaRPr lang="en-US"/>
        </a:p>
      </dgm:t>
    </dgm:pt>
    <dgm:pt modelId="{EBFE9FC5-7838-4E67-A50D-D3ACAB5B4B12}" type="sibTrans" cxnId="{9B6DF1CD-F46D-4EC9-93DD-52A9F1A4BB71}">
      <dgm:prSet/>
      <dgm:spPr/>
      <dgm:t>
        <a:bodyPr/>
        <a:lstStyle/>
        <a:p>
          <a:endParaRPr lang="en-US"/>
        </a:p>
      </dgm:t>
    </dgm:pt>
    <dgm:pt modelId="{9EDACB94-3B94-4F50-94D3-3D4B38BD534C}">
      <dgm:prSet phldrT="[Text]" custT="1"/>
      <dgm:spPr/>
      <dgm:t>
        <a:bodyPr/>
        <a:lstStyle/>
        <a:p>
          <a:r>
            <a:rPr lang="en-US" sz="1400" err="1">
              <a:latin typeface="Gill Sans MT" pitchFamily="34" charset="0"/>
            </a:rPr>
            <a:t>CoC</a:t>
          </a:r>
          <a:r>
            <a:rPr lang="en-US" sz="1400">
              <a:latin typeface="Gill Sans MT" pitchFamily="34" charset="0"/>
            </a:rPr>
            <a:t> Program Staff</a:t>
          </a:r>
        </a:p>
      </dgm:t>
    </dgm:pt>
    <dgm:pt modelId="{D5BD7150-C5AF-4200-A066-45BB2A0A65E8}" type="parTrans" cxnId="{1CB7B974-D3B8-49E5-B943-199D9E8839DB}">
      <dgm:prSet/>
      <dgm:spPr/>
      <dgm:t>
        <a:bodyPr/>
        <a:lstStyle/>
        <a:p>
          <a:endParaRPr lang="en-US"/>
        </a:p>
      </dgm:t>
    </dgm:pt>
    <dgm:pt modelId="{A374DE47-365B-4AEB-AE47-6BC6237AB5AC}" type="sibTrans" cxnId="{1CB7B974-D3B8-49E5-B943-199D9E8839DB}">
      <dgm:prSet/>
      <dgm:spPr/>
      <dgm:t>
        <a:bodyPr/>
        <a:lstStyle/>
        <a:p>
          <a:endParaRPr lang="en-US"/>
        </a:p>
      </dgm:t>
    </dgm:pt>
    <dgm:pt modelId="{E87673EF-6974-4FA9-924D-2205DE0D567C}">
      <dgm:prSet phldrT="[Text]" custT="1"/>
      <dgm:spPr/>
      <dgm:t>
        <a:bodyPr/>
        <a:lstStyle/>
        <a:p>
          <a:r>
            <a:rPr lang="en-US" sz="1400">
              <a:latin typeface="Gill Sans MT" pitchFamily="34" charset="0"/>
            </a:rPr>
            <a:t>APRs</a:t>
          </a:r>
        </a:p>
      </dgm:t>
    </dgm:pt>
    <dgm:pt modelId="{4FBB7434-625F-43CE-B211-7CE395B19DA5}" type="parTrans" cxnId="{A243EAF0-DCC1-4C03-B26D-F42C0644D3A3}">
      <dgm:prSet/>
      <dgm:spPr/>
      <dgm:t>
        <a:bodyPr/>
        <a:lstStyle/>
        <a:p>
          <a:endParaRPr lang="en-US"/>
        </a:p>
      </dgm:t>
    </dgm:pt>
    <dgm:pt modelId="{A9659A33-FD0A-474A-A1FF-40A33566952C}" type="sibTrans" cxnId="{A243EAF0-DCC1-4C03-B26D-F42C0644D3A3}">
      <dgm:prSet/>
      <dgm:spPr/>
      <dgm:t>
        <a:bodyPr/>
        <a:lstStyle/>
        <a:p>
          <a:endParaRPr lang="en-US"/>
        </a:p>
      </dgm:t>
    </dgm:pt>
    <dgm:pt modelId="{E96BE4B8-C373-41DB-9835-1A2677D714BD}">
      <dgm:prSet custT="1"/>
      <dgm:spPr/>
      <dgm:t>
        <a:bodyPr/>
        <a:lstStyle/>
        <a:p>
          <a:r>
            <a:rPr lang="en-US" sz="1400">
              <a:latin typeface="Gill Sans MT" pitchFamily="34" charset="0"/>
            </a:rPr>
            <a:t>GR YHDP Report</a:t>
          </a:r>
        </a:p>
      </dgm:t>
    </dgm:pt>
    <dgm:pt modelId="{C6DC8D60-590D-4FD3-A1BF-A0D1AC0D21E0}" type="parTrans" cxnId="{DC0C4F1F-78E8-4616-AA53-E03B8136EE1E}">
      <dgm:prSet/>
      <dgm:spPr/>
      <dgm:t>
        <a:bodyPr/>
        <a:lstStyle/>
        <a:p>
          <a:endParaRPr lang="en-US"/>
        </a:p>
      </dgm:t>
    </dgm:pt>
    <dgm:pt modelId="{DA42BB27-72EA-4FCC-A5C6-88CE606EFE77}" type="sibTrans" cxnId="{DC0C4F1F-78E8-4616-AA53-E03B8136EE1E}">
      <dgm:prSet/>
      <dgm:spPr/>
      <dgm:t>
        <a:bodyPr/>
        <a:lstStyle/>
        <a:p>
          <a:endParaRPr lang="en-US"/>
        </a:p>
      </dgm:t>
    </dgm:pt>
    <dgm:pt modelId="{34ECD461-DEA1-498B-AC10-5E573DECFF66}" type="pres">
      <dgm:prSet presAssocID="{7A02260D-2D79-48F4-BBE6-5BA4879B0CE3}" presName="hierChild1" presStyleCnt="0">
        <dgm:presLayoutVars>
          <dgm:orgChart val="1"/>
          <dgm:chPref val="1"/>
          <dgm:dir/>
          <dgm:animOne val="branch"/>
          <dgm:animLvl val="lvl"/>
          <dgm:resizeHandles/>
        </dgm:presLayoutVars>
      </dgm:prSet>
      <dgm:spPr/>
    </dgm:pt>
    <dgm:pt modelId="{22519BFD-E68A-410D-A4A0-4D89C573AFB2}" type="pres">
      <dgm:prSet presAssocID="{51097EB1-516E-4EC7-BD68-83E33CAF397F}" presName="hierRoot1" presStyleCnt="0">
        <dgm:presLayoutVars>
          <dgm:hierBranch val="init"/>
        </dgm:presLayoutVars>
      </dgm:prSet>
      <dgm:spPr/>
    </dgm:pt>
    <dgm:pt modelId="{96123B22-CCC4-4CEB-A18C-2FE05ADDCBD2}" type="pres">
      <dgm:prSet presAssocID="{51097EB1-516E-4EC7-BD68-83E33CAF397F}" presName="rootComposite1" presStyleCnt="0"/>
      <dgm:spPr/>
    </dgm:pt>
    <dgm:pt modelId="{FB302D11-8B89-469D-A6C5-8B6509E9E86E}" type="pres">
      <dgm:prSet presAssocID="{51097EB1-516E-4EC7-BD68-83E33CAF397F}" presName="rootText1" presStyleLbl="node0" presStyleIdx="0" presStyleCnt="1">
        <dgm:presLayoutVars>
          <dgm:chPref val="3"/>
        </dgm:presLayoutVars>
      </dgm:prSet>
      <dgm:spPr/>
    </dgm:pt>
    <dgm:pt modelId="{DAA4B263-DD97-4FD2-989F-AF4AF87038F2}" type="pres">
      <dgm:prSet presAssocID="{51097EB1-516E-4EC7-BD68-83E33CAF397F}" presName="rootConnector1" presStyleLbl="node1" presStyleIdx="0" presStyleCnt="0"/>
      <dgm:spPr/>
    </dgm:pt>
    <dgm:pt modelId="{A0F3FDEE-440A-4413-B796-9C8A93682631}" type="pres">
      <dgm:prSet presAssocID="{51097EB1-516E-4EC7-BD68-83E33CAF397F}" presName="hierChild2" presStyleCnt="0"/>
      <dgm:spPr/>
    </dgm:pt>
    <dgm:pt modelId="{FD145E3B-38C9-4385-8185-40BDE3ABFB5A}" type="pres">
      <dgm:prSet presAssocID="{32311DAE-60AB-4328-B6C4-AB469884960A}" presName="Name64" presStyleLbl="parChTrans1D2" presStyleIdx="0" presStyleCnt="3"/>
      <dgm:spPr/>
    </dgm:pt>
    <dgm:pt modelId="{4C06609C-DE51-4E47-AD98-80B365B08D5B}" type="pres">
      <dgm:prSet presAssocID="{84BB3171-D547-4EE0-975C-B1EE37E294B3}" presName="hierRoot2" presStyleCnt="0">
        <dgm:presLayoutVars>
          <dgm:hierBranch val="init"/>
        </dgm:presLayoutVars>
      </dgm:prSet>
      <dgm:spPr/>
    </dgm:pt>
    <dgm:pt modelId="{CCFF3A62-2E3B-41D5-A415-D727FDF99CD4}" type="pres">
      <dgm:prSet presAssocID="{84BB3171-D547-4EE0-975C-B1EE37E294B3}" presName="rootComposite" presStyleCnt="0"/>
      <dgm:spPr/>
    </dgm:pt>
    <dgm:pt modelId="{E422CDFC-FC6C-4E47-96E9-3B331C708AEB}" type="pres">
      <dgm:prSet presAssocID="{84BB3171-D547-4EE0-975C-B1EE37E294B3}" presName="rootText" presStyleLbl="node2" presStyleIdx="0" presStyleCnt="3">
        <dgm:presLayoutVars>
          <dgm:chPref val="3"/>
        </dgm:presLayoutVars>
      </dgm:prSet>
      <dgm:spPr/>
    </dgm:pt>
    <dgm:pt modelId="{5CB135BF-930D-4D3E-BD92-B79715104D5F}" type="pres">
      <dgm:prSet presAssocID="{84BB3171-D547-4EE0-975C-B1EE37E294B3}" presName="rootConnector" presStyleLbl="node2" presStyleIdx="0" presStyleCnt="3"/>
      <dgm:spPr/>
    </dgm:pt>
    <dgm:pt modelId="{62E134CB-FCBA-4668-A305-F64DA35E8CD8}" type="pres">
      <dgm:prSet presAssocID="{84BB3171-D547-4EE0-975C-B1EE37E294B3}" presName="hierChild4" presStyleCnt="0"/>
      <dgm:spPr/>
    </dgm:pt>
    <dgm:pt modelId="{0024F3E3-4242-44AF-8C14-A6005C0E0C5B}" type="pres">
      <dgm:prSet presAssocID="{76D18EC1-4224-4F32-8BB4-27C205FC0473}" presName="Name64" presStyleLbl="parChTrans1D3" presStyleIdx="0" presStyleCnt="7"/>
      <dgm:spPr/>
    </dgm:pt>
    <dgm:pt modelId="{FE4BCE53-DA16-44F2-A5A9-C167394051E4}" type="pres">
      <dgm:prSet presAssocID="{4AB10D8C-37AA-430E-B8BA-CDCE44D0D0B8}" presName="hierRoot2" presStyleCnt="0">
        <dgm:presLayoutVars>
          <dgm:hierBranch val="init"/>
        </dgm:presLayoutVars>
      </dgm:prSet>
      <dgm:spPr/>
    </dgm:pt>
    <dgm:pt modelId="{FF0E4154-01B4-44A0-A447-01E945F3A852}" type="pres">
      <dgm:prSet presAssocID="{4AB10D8C-37AA-430E-B8BA-CDCE44D0D0B8}" presName="rootComposite" presStyleCnt="0"/>
      <dgm:spPr/>
    </dgm:pt>
    <dgm:pt modelId="{56BAE59C-9B74-4BAC-BDDD-EBF6FB978F1E}" type="pres">
      <dgm:prSet presAssocID="{4AB10D8C-37AA-430E-B8BA-CDCE44D0D0B8}" presName="rootText" presStyleLbl="node3" presStyleIdx="0" presStyleCnt="7">
        <dgm:presLayoutVars>
          <dgm:chPref val="3"/>
        </dgm:presLayoutVars>
      </dgm:prSet>
      <dgm:spPr/>
    </dgm:pt>
    <dgm:pt modelId="{69F126FD-2366-481D-8166-694E88E37867}" type="pres">
      <dgm:prSet presAssocID="{4AB10D8C-37AA-430E-B8BA-CDCE44D0D0B8}" presName="rootConnector" presStyleLbl="node3" presStyleIdx="0" presStyleCnt="7"/>
      <dgm:spPr/>
    </dgm:pt>
    <dgm:pt modelId="{9397AB19-3A9B-4368-AE2C-53E4AA9793C2}" type="pres">
      <dgm:prSet presAssocID="{4AB10D8C-37AA-430E-B8BA-CDCE44D0D0B8}" presName="hierChild4" presStyleCnt="0"/>
      <dgm:spPr/>
    </dgm:pt>
    <dgm:pt modelId="{D039F7AE-4792-4C34-B2DA-E1FE54FD63EE}" type="pres">
      <dgm:prSet presAssocID="{4F868DA4-4CC2-4613-936A-F19E9370C5BC}" presName="Name64" presStyleLbl="parChTrans1D4" presStyleIdx="0" presStyleCnt="4"/>
      <dgm:spPr/>
    </dgm:pt>
    <dgm:pt modelId="{DB976A8F-DA71-4529-BC85-2DA350DD832E}" type="pres">
      <dgm:prSet presAssocID="{7B47CF49-19BF-468E-9A0A-3FEE0687CAFF}" presName="hierRoot2" presStyleCnt="0">
        <dgm:presLayoutVars>
          <dgm:hierBranch val="init"/>
        </dgm:presLayoutVars>
      </dgm:prSet>
      <dgm:spPr/>
    </dgm:pt>
    <dgm:pt modelId="{3E543CFF-2771-416B-9C13-2C6077C10E1D}" type="pres">
      <dgm:prSet presAssocID="{7B47CF49-19BF-468E-9A0A-3FEE0687CAFF}" presName="rootComposite" presStyleCnt="0"/>
      <dgm:spPr/>
    </dgm:pt>
    <dgm:pt modelId="{12899CBB-B791-4240-96B1-933F6B82E543}" type="pres">
      <dgm:prSet presAssocID="{7B47CF49-19BF-468E-9A0A-3FEE0687CAFF}" presName="rootText" presStyleLbl="node4" presStyleIdx="0" presStyleCnt="4">
        <dgm:presLayoutVars>
          <dgm:chPref val="3"/>
        </dgm:presLayoutVars>
      </dgm:prSet>
      <dgm:spPr/>
    </dgm:pt>
    <dgm:pt modelId="{68E81F82-B6BF-4D13-B46E-CFD9273D8C3A}" type="pres">
      <dgm:prSet presAssocID="{7B47CF49-19BF-468E-9A0A-3FEE0687CAFF}" presName="rootConnector" presStyleLbl="node4" presStyleIdx="0" presStyleCnt="4"/>
      <dgm:spPr/>
    </dgm:pt>
    <dgm:pt modelId="{1376A23A-77E9-438B-94DF-898E8DA544A4}" type="pres">
      <dgm:prSet presAssocID="{7B47CF49-19BF-468E-9A0A-3FEE0687CAFF}" presName="hierChild4" presStyleCnt="0"/>
      <dgm:spPr/>
    </dgm:pt>
    <dgm:pt modelId="{752C147A-3C62-4CCD-B175-F8953D178473}" type="pres">
      <dgm:prSet presAssocID="{7B47CF49-19BF-468E-9A0A-3FEE0687CAFF}" presName="hierChild5" presStyleCnt="0"/>
      <dgm:spPr/>
    </dgm:pt>
    <dgm:pt modelId="{BC52EEA0-9AE4-4A2F-83F8-46981FD2472C}" type="pres">
      <dgm:prSet presAssocID="{4AB10D8C-37AA-430E-B8BA-CDCE44D0D0B8}" presName="hierChild5" presStyleCnt="0"/>
      <dgm:spPr/>
    </dgm:pt>
    <dgm:pt modelId="{BBC6DDA5-0B4B-4EEA-9C85-7843A98EF8A7}" type="pres">
      <dgm:prSet presAssocID="{40304D92-845E-4959-9D9D-38DEB2DD43BB}" presName="Name64" presStyleLbl="parChTrans1D3" presStyleIdx="1" presStyleCnt="7"/>
      <dgm:spPr/>
    </dgm:pt>
    <dgm:pt modelId="{0576D58F-34A6-411C-B830-48A821A32D3F}" type="pres">
      <dgm:prSet presAssocID="{8D1BCD80-A289-4753-89A9-08E3EDA9B073}" presName="hierRoot2" presStyleCnt="0">
        <dgm:presLayoutVars>
          <dgm:hierBranch val="init"/>
        </dgm:presLayoutVars>
      </dgm:prSet>
      <dgm:spPr/>
    </dgm:pt>
    <dgm:pt modelId="{254442BF-D93F-4892-8334-B4C341554834}" type="pres">
      <dgm:prSet presAssocID="{8D1BCD80-A289-4753-89A9-08E3EDA9B073}" presName="rootComposite" presStyleCnt="0"/>
      <dgm:spPr/>
    </dgm:pt>
    <dgm:pt modelId="{D3C29C34-504D-43BC-A3DF-A997A37F145C}" type="pres">
      <dgm:prSet presAssocID="{8D1BCD80-A289-4753-89A9-08E3EDA9B073}" presName="rootText" presStyleLbl="node3" presStyleIdx="1" presStyleCnt="7">
        <dgm:presLayoutVars>
          <dgm:chPref val="3"/>
        </dgm:presLayoutVars>
      </dgm:prSet>
      <dgm:spPr/>
    </dgm:pt>
    <dgm:pt modelId="{4D81EC7A-692D-412D-A47E-90740FC03A44}" type="pres">
      <dgm:prSet presAssocID="{8D1BCD80-A289-4753-89A9-08E3EDA9B073}" presName="rootConnector" presStyleLbl="node3" presStyleIdx="1" presStyleCnt="7"/>
      <dgm:spPr/>
    </dgm:pt>
    <dgm:pt modelId="{6853D8BA-366B-4906-874F-47E27EC36051}" type="pres">
      <dgm:prSet presAssocID="{8D1BCD80-A289-4753-89A9-08E3EDA9B073}" presName="hierChild4" presStyleCnt="0"/>
      <dgm:spPr/>
    </dgm:pt>
    <dgm:pt modelId="{50782A61-233D-466A-8FBE-043A7DBCCD86}" type="pres">
      <dgm:prSet presAssocID="{8D1BCD80-A289-4753-89A9-08E3EDA9B073}" presName="hierChild5" presStyleCnt="0"/>
      <dgm:spPr/>
    </dgm:pt>
    <dgm:pt modelId="{B61581D8-44EA-4D15-93D6-C16E1CD924B2}" type="pres">
      <dgm:prSet presAssocID="{84BB3171-D547-4EE0-975C-B1EE37E294B3}" presName="hierChild5" presStyleCnt="0"/>
      <dgm:spPr/>
    </dgm:pt>
    <dgm:pt modelId="{6D8ACBB3-54DD-460B-AE20-0A734DF4B0C5}" type="pres">
      <dgm:prSet presAssocID="{881E1EED-3ABE-4B57-A992-77DB54D31452}" presName="Name64" presStyleLbl="parChTrans1D2" presStyleIdx="1" presStyleCnt="3"/>
      <dgm:spPr/>
    </dgm:pt>
    <dgm:pt modelId="{7E9E5CE3-AE29-4E0C-BC10-E54EAC9B3284}" type="pres">
      <dgm:prSet presAssocID="{B587D8A3-6776-4852-8225-AA7C13B9DC0C}" presName="hierRoot2" presStyleCnt="0">
        <dgm:presLayoutVars>
          <dgm:hierBranch val="init"/>
        </dgm:presLayoutVars>
      </dgm:prSet>
      <dgm:spPr/>
    </dgm:pt>
    <dgm:pt modelId="{BA266B9F-359A-421F-A7AC-A63A199CC884}" type="pres">
      <dgm:prSet presAssocID="{B587D8A3-6776-4852-8225-AA7C13B9DC0C}" presName="rootComposite" presStyleCnt="0"/>
      <dgm:spPr/>
    </dgm:pt>
    <dgm:pt modelId="{BA87BF7A-AAB1-4343-BA98-B4E45E4B4FE2}" type="pres">
      <dgm:prSet presAssocID="{B587D8A3-6776-4852-8225-AA7C13B9DC0C}" presName="rootText" presStyleLbl="node2" presStyleIdx="1" presStyleCnt="3">
        <dgm:presLayoutVars>
          <dgm:chPref val="3"/>
        </dgm:presLayoutVars>
      </dgm:prSet>
      <dgm:spPr/>
    </dgm:pt>
    <dgm:pt modelId="{05DB0DC0-6E79-4E57-B661-69352981BB87}" type="pres">
      <dgm:prSet presAssocID="{B587D8A3-6776-4852-8225-AA7C13B9DC0C}" presName="rootConnector" presStyleLbl="node2" presStyleIdx="1" presStyleCnt="3"/>
      <dgm:spPr/>
    </dgm:pt>
    <dgm:pt modelId="{E61AD457-7CB0-430C-B001-9E635FDC66FD}" type="pres">
      <dgm:prSet presAssocID="{B587D8A3-6776-4852-8225-AA7C13B9DC0C}" presName="hierChild4" presStyleCnt="0"/>
      <dgm:spPr/>
    </dgm:pt>
    <dgm:pt modelId="{6164C6C2-97E4-4F58-903C-9A8B9E25BBC8}" type="pres">
      <dgm:prSet presAssocID="{240F6E0C-E67B-42B0-A75D-E71D89E87D2F}" presName="Name64" presStyleLbl="parChTrans1D3" presStyleIdx="2" presStyleCnt="7"/>
      <dgm:spPr/>
    </dgm:pt>
    <dgm:pt modelId="{1EE272F6-2A62-4CFC-991D-E9E238B8624F}" type="pres">
      <dgm:prSet presAssocID="{7956E139-486C-4C54-9B1D-A6EDA4C9F310}" presName="hierRoot2" presStyleCnt="0">
        <dgm:presLayoutVars>
          <dgm:hierBranch val="init"/>
        </dgm:presLayoutVars>
      </dgm:prSet>
      <dgm:spPr/>
    </dgm:pt>
    <dgm:pt modelId="{C97DB8D8-4643-4670-9499-100D0E394D04}" type="pres">
      <dgm:prSet presAssocID="{7956E139-486C-4C54-9B1D-A6EDA4C9F310}" presName="rootComposite" presStyleCnt="0"/>
      <dgm:spPr/>
    </dgm:pt>
    <dgm:pt modelId="{4605EBFF-BBBC-4F70-BE1E-67FCDC72B1ED}" type="pres">
      <dgm:prSet presAssocID="{7956E139-486C-4C54-9B1D-A6EDA4C9F310}" presName="rootText" presStyleLbl="node3" presStyleIdx="2" presStyleCnt="7">
        <dgm:presLayoutVars>
          <dgm:chPref val="3"/>
        </dgm:presLayoutVars>
      </dgm:prSet>
      <dgm:spPr/>
    </dgm:pt>
    <dgm:pt modelId="{7817F47F-8F3A-431E-949E-B36130BC91E4}" type="pres">
      <dgm:prSet presAssocID="{7956E139-486C-4C54-9B1D-A6EDA4C9F310}" presName="rootConnector" presStyleLbl="node3" presStyleIdx="2" presStyleCnt="7"/>
      <dgm:spPr/>
    </dgm:pt>
    <dgm:pt modelId="{05ED9C25-AF83-44E0-899D-FB8A48C7BFCF}" type="pres">
      <dgm:prSet presAssocID="{7956E139-486C-4C54-9B1D-A6EDA4C9F310}" presName="hierChild4" presStyleCnt="0"/>
      <dgm:spPr/>
    </dgm:pt>
    <dgm:pt modelId="{C8D680D0-DA95-427E-865F-6DA09E1A81EF}" type="pres">
      <dgm:prSet presAssocID="{7956E139-486C-4C54-9B1D-A6EDA4C9F310}" presName="hierChild5" presStyleCnt="0"/>
      <dgm:spPr/>
    </dgm:pt>
    <dgm:pt modelId="{F9E06E12-BBF8-48C0-8C24-5024929FA9AF}" type="pres">
      <dgm:prSet presAssocID="{44ACD07E-A7C6-41EE-B4A4-26710A8A62F2}" presName="Name64" presStyleLbl="parChTrans1D3" presStyleIdx="3" presStyleCnt="7"/>
      <dgm:spPr/>
    </dgm:pt>
    <dgm:pt modelId="{92108D9D-8610-487D-BCA5-CE63B51F74A5}" type="pres">
      <dgm:prSet presAssocID="{29173C7D-32D7-4870-9C92-57912D8853EC}" presName="hierRoot2" presStyleCnt="0">
        <dgm:presLayoutVars>
          <dgm:hierBranch val="init"/>
        </dgm:presLayoutVars>
      </dgm:prSet>
      <dgm:spPr/>
    </dgm:pt>
    <dgm:pt modelId="{D43B08A3-3EE7-48BE-8DE9-6A12221E9EB7}" type="pres">
      <dgm:prSet presAssocID="{29173C7D-32D7-4870-9C92-57912D8853EC}" presName="rootComposite" presStyleCnt="0"/>
      <dgm:spPr/>
    </dgm:pt>
    <dgm:pt modelId="{FC5506A2-4F01-4AFC-B17A-E9FD5D73F657}" type="pres">
      <dgm:prSet presAssocID="{29173C7D-32D7-4870-9C92-57912D8853EC}" presName="rootText" presStyleLbl="node3" presStyleIdx="3" presStyleCnt="7">
        <dgm:presLayoutVars>
          <dgm:chPref val="3"/>
        </dgm:presLayoutVars>
      </dgm:prSet>
      <dgm:spPr/>
    </dgm:pt>
    <dgm:pt modelId="{37859CC2-7906-4E53-8BF7-4C42CD25BC26}" type="pres">
      <dgm:prSet presAssocID="{29173C7D-32D7-4870-9C92-57912D8853EC}" presName="rootConnector" presStyleLbl="node3" presStyleIdx="3" presStyleCnt="7"/>
      <dgm:spPr/>
    </dgm:pt>
    <dgm:pt modelId="{A3DF9FA6-4524-4913-85C1-5D0B6C63EC9A}" type="pres">
      <dgm:prSet presAssocID="{29173C7D-32D7-4870-9C92-57912D8853EC}" presName="hierChild4" presStyleCnt="0"/>
      <dgm:spPr/>
    </dgm:pt>
    <dgm:pt modelId="{47506402-DE00-48E3-99AD-05D822B80676}" type="pres">
      <dgm:prSet presAssocID="{7E9CB2BC-77C4-4486-8CC8-E524FBDC9CCC}" presName="Name64" presStyleLbl="parChTrans1D4" presStyleIdx="1" presStyleCnt="4"/>
      <dgm:spPr/>
    </dgm:pt>
    <dgm:pt modelId="{A0924808-9CC5-4A11-AD05-244C484631E7}" type="pres">
      <dgm:prSet presAssocID="{02E5EFEA-3FD5-4883-A9D9-336D89724CEF}" presName="hierRoot2" presStyleCnt="0">
        <dgm:presLayoutVars>
          <dgm:hierBranch val="init"/>
        </dgm:presLayoutVars>
      </dgm:prSet>
      <dgm:spPr/>
    </dgm:pt>
    <dgm:pt modelId="{678622A5-00A9-4471-97AB-0F6D32BE240D}" type="pres">
      <dgm:prSet presAssocID="{02E5EFEA-3FD5-4883-A9D9-336D89724CEF}" presName="rootComposite" presStyleCnt="0"/>
      <dgm:spPr/>
    </dgm:pt>
    <dgm:pt modelId="{4FE81C06-4A31-4BCE-87FF-169EC77D99C1}" type="pres">
      <dgm:prSet presAssocID="{02E5EFEA-3FD5-4883-A9D9-336D89724CEF}" presName="rootText" presStyleLbl="node4" presStyleIdx="1" presStyleCnt="4">
        <dgm:presLayoutVars>
          <dgm:chPref val="3"/>
        </dgm:presLayoutVars>
      </dgm:prSet>
      <dgm:spPr/>
    </dgm:pt>
    <dgm:pt modelId="{65B46E21-E061-4A89-8FFF-03BA9BEBD7BB}" type="pres">
      <dgm:prSet presAssocID="{02E5EFEA-3FD5-4883-A9D9-336D89724CEF}" presName="rootConnector" presStyleLbl="node4" presStyleIdx="1" presStyleCnt="4"/>
      <dgm:spPr/>
    </dgm:pt>
    <dgm:pt modelId="{92E438BD-6FA5-4951-BA94-91E796E8BC18}" type="pres">
      <dgm:prSet presAssocID="{02E5EFEA-3FD5-4883-A9D9-336D89724CEF}" presName="hierChild4" presStyleCnt="0"/>
      <dgm:spPr/>
    </dgm:pt>
    <dgm:pt modelId="{B4F903C0-183E-468E-8ECA-515F2A5AE9F5}" type="pres">
      <dgm:prSet presAssocID="{02E5EFEA-3FD5-4883-A9D9-336D89724CEF}" presName="hierChild5" presStyleCnt="0"/>
      <dgm:spPr/>
    </dgm:pt>
    <dgm:pt modelId="{CBED62DC-282F-438D-BF1E-DEA2348F0087}" type="pres">
      <dgm:prSet presAssocID="{29173C7D-32D7-4870-9C92-57912D8853EC}" presName="hierChild5" presStyleCnt="0"/>
      <dgm:spPr/>
    </dgm:pt>
    <dgm:pt modelId="{2E671ECF-D83D-4868-AACA-3A18236F442C}" type="pres">
      <dgm:prSet presAssocID="{B587D8A3-6776-4852-8225-AA7C13B9DC0C}" presName="hierChild5" presStyleCnt="0"/>
      <dgm:spPr/>
    </dgm:pt>
    <dgm:pt modelId="{A42D71F4-2E58-4B44-96B3-EA87A0086823}" type="pres">
      <dgm:prSet presAssocID="{623766A2-827C-454A-861D-FE60432C58BA}" presName="Name64" presStyleLbl="parChTrans1D2" presStyleIdx="2" presStyleCnt="3"/>
      <dgm:spPr/>
    </dgm:pt>
    <dgm:pt modelId="{B2972C9E-7145-495B-8D12-3D8FEAD24947}" type="pres">
      <dgm:prSet presAssocID="{1BF1AA3F-EFC8-4BF3-B6F6-5CA198A14E99}" presName="hierRoot2" presStyleCnt="0">
        <dgm:presLayoutVars>
          <dgm:hierBranch val="init"/>
        </dgm:presLayoutVars>
      </dgm:prSet>
      <dgm:spPr/>
    </dgm:pt>
    <dgm:pt modelId="{268955D6-1C9E-4567-8484-B715FA4F6467}" type="pres">
      <dgm:prSet presAssocID="{1BF1AA3F-EFC8-4BF3-B6F6-5CA198A14E99}" presName="rootComposite" presStyleCnt="0"/>
      <dgm:spPr/>
    </dgm:pt>
    <dgm:pt modelId="{9803B62D-817C-45F1-B5E5-0EA56DD23C80}" type="pres">
      <dgm:prSet presAssocID="{1BF1AA3F-EFC8-4BF3-B6F6-5CA198A14E99}" presName="rootText" presStyleLbl="node2" presStyleIdx="2" presStyleCnt="3">
        <dgm:presLayoutVars>
          <dgm:chPref val="3"/>
        </dgm:presLayoutVars>
      </dgm:prSet>
      <dgm:spPr/>
    </dgm:pt>
    <dgm:pt modelId="{89AA3F09-865A-4080-AD1C-2BA0D34D3683}" type="pres">
      <dgm:prSet presAssocID="{1BF1AA3F-EFC8-4BF3-B6F6-5CA198A14E99}" presName="rootConnector" presStyleLbl="node2" presStyleIdx="2" presStyleCnt="3"/>
      <dgm:spPr/>
    </dgm:pt>
    <dgm:pt modelId="{B69AC1EC-5F87-4A47-B20F-7870D303EFCA}" type="pres">
      <dgm:prSet presAssocID="{1BF1AA3F-EFC8-4BF3-B6F6-5CA198A14E99}" presName="hierChild4" presStyleCnt="0"/>
      <dgm:spPr/>
    </dgm:pt>
    <dgm:pt modelId="{F8F5BC93-116A-49D6-9D60-0B73F60D3F5B}" type="pres">
      <dgm:prSet presAssocID="{D5BD7150-C5AF-4200-A066-45BB2A0A65E8}" presName="Name64" presStyleLbl="parChTrans1D3" presStyleIdx="4" presStyleCnt="7"/>
      <dgm:spPr/>
    </dgm:pt>
    <dgm:pt modelId="{7C20377A-CB4F-4C91-BDA3-7474F304B3D0}" type="pres">
      <dgm:prSet presAssocID="{9EDACB94-3B94-4F50-94D3-3D4B38BD534C}" presName="hierRoot2" presStyleCnt="0">
        <dgm:presLayoutVars>
          <dgm:hierBranch val="init"/>
        </dgm:presLayoutVars>
      </dgm:prSet>
      <dgm:spPr/>
    </dgm:pt>
    <dgm:pt modelId="{3C69882C-7143-460F-8259-35916765CD15}" type="pres">
      <dgm:prSet presAssocID="{9EDACB94-3B94-4F50-94D3-3D4B38BD534C}" presName="rootComposite" presStyleCnt="0"/>
      <dgm:spPr/>
    </dgm:pt>
    <dgm:pt modelId="{21A6E678-A324-4000-80EC-413B576C1C13}" type="pres">
      <dgm:prSet presAssocID="{9EDACB94-3B94-4F50-94D3-3D4B38BD534C}" presName="rootText" presStyleLbl="node3" presStyleIdx="4" presStyleCnt="7">
        <dgm:presLayoutVars>
          <dgm:chPref val="3"/>
        </dgm:presLayoutVars>
      </dgm:prSet>
      <dgm:spPr/>
    </dgm:pt>
    <dgm:pt modelId="{1FA05E84-A14F-4DA1-9CA3-9FA7130A131E}" type="pres">
      <dgm:prSet presAssocID="{9EDACB94-3B94-4F50-94D3-3D4B38BD534C}" presName="rootConnector" presStyleLbl="node3" presStyleIdx="4" presStyleCnt="7"/>
      <dgm:spPr/>
    </dgm:pt>
    <dgm:pt modelId="{89CC7120-BC38-4CC4-9A15-A4950646F42F}" type="pres">
      <dgm:prSet presAssocID="{9EDACB94-3B94-4F50-94D3-3D4B38BD534C}" presName="hierChild4" presStyleCnt="0"/>
      <dgm:spPr/>
    </dgm:pt>
    <dgm:pt modelId="{A221DA38-CE5D-482D-A4C9-2ECA2C141821}" type="pres">
      <dgm:prSet presAssocID="{C6DC8D60-590D-4FD3-A1BF-A0D1AC0D21E0}" presName="Name64" presStyleLbl="parChTrans1D4" presStyleIdx="2" presStyleCnt="4"/>
      <dgm:spPr/>
    </dgm:pt>
    <dgm:pt modelId="{91BEB25B-9CC7-41D3-BDFD-AAFB6CF92F45}" type="pres">
      <dgm:prSet presAssocID="{E96BE4B8-C373-41DB-9835-1A2677D714BD}" presName="hierRoot2" presStyleCnt="0">
        <dgm:presLayoutVars>
          <dgm:hierBranch val="init"/>
        </dgm:presLayoutVars>
      </dgm:prSet>
      <dgm:spPr/>
    </dgm:pt>
    <dgm:pt modelId="{82DE79CA-AAC8-4093-8EB6-AF64038EB08B}" type="pres">
      <dgm:prSet presAssocID="{E96BE4B8-C373-41DB-9835-1A2677D714BD}" presName="rootComposite" presStyleCnt="0"/>
      <dgm:spPr/>
    </dgm:pt>
    <dgm:pt modelId="{8FE425D6-E7BF-4401-A221-B4CE7C54C548}" type="pres">
      <dgm:prSet presAssocID="{E96BE4B8-C373-41DB-9835-1A2677D714BD}" presName="rootText" presStyleLbl="node4" presStyleIdx="2" presStyleCnt="4">
        <dgm:presLayoutVars>
          <dgm:chPref val="3"/>
        </dgm:presLayoutVars>
      </dgm:prSet>
      <dgm:spPr/>
    </dgm:pt>
    <dgm:pt modelId="{D2571C8D-3F7D-49F3-B1E0-F64A08A00383}" type="pres">
      <dgm:prSet presAssocID="{E96BE4B8-C373-41DB-9835-1A2677D714BD}" presName="rootConnector" presStyleLbl="node4" presStyleIdx="2" presStyleCnt="4"/>
      <dgm:spPr/>
    </dgm:pt>
    <dgm:pt modelId="{4267215F-F19F-4B21-BB32-F1ADCBB16832}" type="pres">
      <dgm:prSet presAssocID="{E96BE4B8-C373-41DB-9835-1A2677D714BD}" presName="hierChild4" presStyleCnt="0"/>
      <dgm:spPr/>
    </dgm:pt>
    <dgm:pt modelId="{AC998B9B-4AC8-4B34-A278-C49DF2A415F1}" type="pres">
      <dgm:prSet presAssocID="{E96BE4B8-C373-41DB-9835-1A2677D714BD}" presName="hierChild5" presStyleCnt="0"/>
      <dgm:spPr/>
    </dgm:pt>
    <dgm:pt modelId="{ADF4EB2D-F25C-402A-A288-7EFA1DAB06FE}" type="pres">
      <dgm:prSet presAssocID="{4FBB7434-625F-43CE-B211-7CE395B19DA5}" presName="Name64" presStyleLbl="parChTrans1D4" presStyleIdx="3" presStyleCnt="4"/>
      <dgm:spPr/>
    </dgm:pt>
    <dgm:pt modelId="{384C0490-63D1-4BDC-BDAE-9EB55246D146}" type="pres">
      <dgm:prSet presAssocID="{E87673EF-6974-4FA9-924D-2205DE0D567C}" presName="hierRoot2" presStyleCnt="0">
        <dgm:presLayoutVars>
          <dgm:hierBranch val="init"/>
        </dgm:presLayoutVars>
      </dgm:prSet>
      <dgm:spPr/>
    </dgm:pt>
    <dgm:pt modelId="{D1E20F82-91AA-43BE-B39A-64FAB3216F3E}" type="pres">
      <dgm:prSet presAssocID="{E87673EF-6974-4FA9-924D-2205DE0D567C}" presName="rootComposite" presStyleCnt="0"/>
      <dgm:spPr/>
    </dgm:pt>
    <dgm:pt modelId="{1B494AA6-3D2A-48A7-8B58-1A2C4A58E19A}" type="pres">
      <dgm:prSet presAssocID="{E87673EF-6974-4FA9-924D-2205DE0D567C}" presName="rootText" presStyleLbl="node4" presStyleIdx="3" presStyleCnt="4">
        <dgm:presLayoutVars>
          <dgm:chPref val="3"/>
        </dgm:presLayoutVars>
      </dgm:prSet>
      <dgm:spPr/>
    </dgm:pt>
    <dgm:pt modelId="{65C46066-7159-4B8C-9D39-F365140AFB24}" type="pres">
      <dgm:prSet presAssocID="{E87673EF-6974-4FA9-924D-2205DE0D567C}" presName="rootConnector" presStyleLbl="node4" presStyleIdx="3" presStyleCnt="4"/>
      <dgm:spPr/>
    </dgm:pt>
    <dgm:pt modelId="{826A1A5E-A038-416B-9702-7A7EACCE2BCB}" type="pres">
      <dgm:prSet presAssocID="{E87673EF-6974-4FA9-924D-2205DE0D567C}" presName="hierChild4" presStyleCnt="0"/>
      <dgm:spPr/>
    </dgm:pt>
    <dgm:pt modelId="{04DDAF53-E125-4601-AC4E-5312D49776D5}" type="pres">
      <dgm:prSet presAssocID="{E87673EF-6974-4FA9-924D-2205DE0D567C}" presName="hierChild5" presStyleCnt="0"/>
      <dgm:spPr/>
    </dgm:pt>
    <dgm:pt modelId="{ED74A371-5551-4050-8A62-07D867797C9B}" type="pres">
      <dgm:prSet presAssocID="{9EDACB94-3B94-4F50-94D3-3D4B38BD534C}" presName="hierChild5" presStyleCnt="0"/>
      <dgm:spPr/>
    </dgm:pt>
    <dgm:pt modelId="{63CBD85C-094E-4F69-B552-7CDD91881631}" type="pres">
      <dgm:prSet presAssocID="{40D686E1-B42B-44A0-8743-8EB94A98D441}" presName="Name64" presStyleLbl="parChTrans1D3" presStyleIdx="5" presStyleCnt="7"/>
      <dgm:spPr/>
    </dgm:pt>
    <dgm:pt modelId="{0B36AB32-F7B8-427B-9898-BDC829556281}" type="pres">
      <dgm:prSet presAssocID="{7B70AD0C-F223-4DB8-A68D-79D191D4A06E}" presName="hierRoot2" presStyleCnt="0">
        <dgm:presLayoutVars>
          <dgm:hierBranch val="init"/>
        </dgm:presLayoutVars>
      </dgm:prSet>
      <dgm:spPr/>
    </dgm:pt>
    <dgm:pt modelId="{3EAE4452-A0F8-46BF-8C22-926C4ECB9368}" type="pres">
      <dgm:prSet presAssocID="{7B70AD0C-F223-4DB8-A68D-79D191D4A06E}" presName="rootComposite" presStyleCnt="0"/>
      <dgm:spPr/>
    </dgm:pt>
    <dgm:pt modelId="{AD0CCA9C-CD0B-48CA-B368-CA58114D3D78}" type="pres">
      <dgm:prSet presAssocID="{7B70AD0C-F223-4DB8-A68D-79D191D4A06E}" presName="rootText" presStyleLbl="node3" presStyleIdx="5" presStyleCnt="7">
        <dgm:presLayoutVars>
          <dgm:chPref val="3"/>
        </dgm:presLayoutVars>
      </dgm:prSet>
      <dgm:spPr/>
    </dgm:pt>
    <dgm:pt modelId="{09DAAEA2-EF0E-4E4B-8DDC-0BAA2CDA9D0F}" type="pres">
      <dgm:prSet presAssocID="{7B70AD0C-F223-4DB8-A68D-79D191D4A06E}" presName="rootConnector" presStyleLbl="node3" presStyleIdx="5" presStyleCnt="7"/>
      <dgm:spPr/>
    </dgm:pt>
    <dgm:pt modelId="{B619ADB9-29A9-43BC-ACF0-603A018095B0}" type="pres">
      <dgm:prSet presAssocID="{7B70AD0C-F223-4DB8-A68D-79D191D4A06E}" presName="hierChild4" presStyleCnt="0"/>
      <dgm:spPr/>
    </dgm:pt>
    <dgm:pt modelId="{7CE58D73-3322-43F8-8D93-8946FBC23317}" type="pres">
      <dgm:prSet presAssocID="{7B70AD0C-F223-4DB8-A68D-79D191D4A06E}" presName="hierChild5" presStyleCnt="0"/>
      <dgm:spPr/>
    </dgm:pt>
    <dgm:pt modelId="{11D6210C-E139-4872-ADB5-1F3F0BFF4B93}" type="pres">
      <dgm:prSet presAssocID="{62F5DBFD-FDE8-4188-8146-721E71DD0260}" presName="Name64" presStyleLbl="parChTrans1D3" presStyleIdx="6" presStyleCnt="7"/>
      <dgm:spPr/>
    </dgm:pt>
    <dgm:pt modelId="{12103DF2-E6E1-428C-9812-0F4D3C5BB06F}" type="pres">
      <dgm:prSet presAssocID="{7FC51591-573D-4588-BE7F-4A7C8E6CBD87}" presName="hierRoot2" presStyleCnt="0">
        <dgm:presLayoutVars>
          <dgm:hierBranch val="init"/>
        </dgm:presLayoutVars>
      </dgm:prSet>
      <dgm:spPr/>
    </dgm:pt>
    <dgm:pt modelId="{5CB29C9B-8067-4179-BA86-47CBF16CC9D3}" type="pres">
      <dgm:prSet presAssocID="{7FC51591-573D-4588-BE7F-4A7C8E6CBD87}" presName="rootComposite" presStyleCnt="0"/>
      <dgm:spPr/>
    </dgm:pt>
    <dgm:pt modelId="{02C8DD32-01A6-466A-9DCD-2570B8B1AC50}" type="pres">
      <dgm:prSet presAssocID="{7FC51591-573D-4588-BE7F-4A7C8E6CBD87}" presName="rootText" presStyleLbl="node3" presStyleIdx="6" presStyleCnt="7">
        <dgm:presLayoutVars>
          <dgm:chPref val="3"/>
        </dgm:presLayoutVars>
      </dgm:prSet>
      <dgm:spPr/>
    </dgm:pt>
    <dgm:pt modelId="{286293CD-65DB-4D26-98E5-C6D82861BD48}" type="pres">
      <dgm:prSet presAssocID="{7FC51591-573D-4588-BE7F-4A7C8E6CBD87}" presName="rootConnector" presStyleLbl="node3" presStyleIdx="6" presStyleCnt="7"/>
      <dgm:spPr/>
    </dgm:pt>
    <dgm:pt modelId="{E9C190AA-B79D-46D5-A927-BCECD9AC9555}" type="pres">
      <dgm:prSet presAssocID="{7FC51591-573D-4588-BE7F-4A7C8E6CBD87}" presName="hierChild4" presStyleCnt="0"/>
      <dgm:spPr/>
    </dgm:pt>
    <dgm:pt modelId="{C5011692-3799-46D5-8C59-A522B9A005DC}" type="pres">
      <dgm:prSet presAssocID="{7FC51591-573D-4588-BE7F-4A7C8E6CBD87}" presName="hierChild5" presStyleCnt="0"/>
      <dgm:spPr/>
    </dgm:pt>
    <dgm:pt modelId="{CD7F9145-C1A8-49ED-B222-01EA578D4A3A}" type="pres">
      <dgm:prSet presAssocID="{1BF1AA3F-EFC8-4BF3-B6F6-5CA198A14E99}" presName="hierChild5" presStyleCnt="0"/>
      <dgm:spPr/>
    </dgm:pt>
    <dgm:pt modelId="{1CBC8CA6-AEC8-4089-9442-02EB4F6AE8FB}" type="pres">
      <dgm:prSet presAssocID="{51097EB1-516E-4EC7-BD68-83E33CAF397F}" presName="hierChild3" presStyleCnt="0"/>
      <dgm:spPr/>
    </dgm:pt>
  </dgm:ptLst>
  <dgm:cxnLst>
    <dgm:cxn modelId="{7B0FA000-D691-4C00-B197-AA0F25E706AD}" type="presOf" srcId="{4AB10D8C-37AA-430E-B8BA-CDCE44D0D0B8}" destId="{69F126FD-2366-481D-8166-694E88E37867}" srcOrd="1" destOrd="0" presId="urn:microsoft.com/office/officeart/2009/3/layout/HorizontalOrganizationChart"/>
    <dgm:cxn modelId="{2B2C4313-EF15-48C1-8E11-ADA8D49B49F5}" type="presOf" srcId="{4F868DA4-4CC2-4613-936A-F19E9370C5BC}" destId="{D039F7AE-4792-4C34-B2DA-E1FE54FD63EE}" srcOrd="0" destOrd="0" presId="urn:microsoft.com/office/officeart/2009/3/layout/HorizontalOrganizationChart"/>
    <dgm:cxn modelId="{15E9BF13-A595-485B-AC7D-74D5165D771A}" type="presOf" srcId="{7B47CF49-19BF-468E-9A0A-3FEE0687CAFF}" destId="{12899CBB-B791-4240-96B1-933F6B82E543}" srcOrd="0" destOrd="0" presId="urn:microsoft.com/office/officeart/2009/3/layout/HorizontalOrganizationChart"/>
    <dgm:cxn modelId="{392AC117-14EA-43A4-B075-CD1ACB6914E1}" type="presOf" srcId="{7B70AD0C-F223-4DB8-A68D-79D191D4A06E}" destId="{09DAAEA2-EF0E-4E4B-8DDC-0BAA2CDA9D0F}" srcOrd="1" destOrd="0" presId="urn:microsoft.com/office/officeart/2009/3/layout/HorizontalOrganizationChart"/>
    <dgm:cxn modelId="{4410B91A-C42F-44E2-9E23-583D24ABD490}" type="presOf" srcId="{7B47CF49-19BF-468E-9A0A-3FEE0687CAFF}" destId="{68E81F82-B6BF-4D13-B46E-CFD9273D8C3A}" srcOrd="1" destOrd="0" presId="urn:microsoft.com/office/officeart/2009/3/layout/HorizontalOrganizationChart"/>
    <dgm:cxn modelId="{BC279D1B-00F2-482A-9DA2-1C627CD5AFB5}" type="presOf" srcId="{7FC51591-573D-4588-BE7F-4A7C8E6CBD87}" destId="{286293CD-65DB-4D26-98E5-C6D82861BD48}" srcOrd="1" destOrd="0" presId="urn:microsoft.com/office/officeart/2009/3/layout/HorizontalOrganizationChart"/>
    <dgm:cxn modelId="{DC0C4F1F-78E8-4616-AA53-E03B8136EE1E}" srcId="{9EDACB94-3B94-4F50-94D3-3D4B38BD534C}" destId="{E96BE4B8-C373-41DB-9835-1A2677D714BD}" srcOrd="0" destOrd="0" parTransId="{C6DC8D60-590D-4FD3-A1BF-A0D1AC0D21E0}" sibTransId="{DA42BB27-72EA-4FCC-A5C6-88CE606EFE77}"/>
    <dgm:cxn modelId="{0117CA23-C860-4145-899E-DE865BE81741}" type="presOf" srcId="{29173C7D-32D7-4870-9C92-57912D8853EC}" destId="{FC5506A2-4F01-4AFC-B17A-E9FD5D73F657}" srcOrd="0" destOrd="0" presId="urn:microsoft.com/office/officeart/2009/3/layout/HorizontalOrganizationChart"/>
    <dgm:cxn modelId="{F9137B2C-A632-4A99-BEA6-204B4FACE306}" type="presOf" srcId="{7956E139-486C-4C54-9B1D-A6EDA4C9F310}" destId="{7817F47F-8F3A-431E-949E-B36130BC91E4}" srcOrd="1" destOrd="0" presId="urn:microsoft.com/office/officeart/2009/3/layout/HorizontalOrganizationChart"/>
    <dgm:cxn modelId="{CCBF5B2D-CED3-4F62-829F-87B2F9FB2EAC}" type="presOf" srcId="{E96BE4B8-C373-41DB-9835-1A2677D714BD}" destId="{D2571C8D-3F7D-49F3-B1E0-F64A08A00383}" srcOrd="1" destOrd="0" presId="urn:microsoft.com/office/officeart/2009/3/layout/HorizontalOrganizationChart"/>
    <dgm:cxn modelId="{A7B4BC34-BEFC-4B85-86DE-F6D2855FF6D9}" type="presOf" srcId="{62F5DBFD-FDE8-4188-8146-721E71DD0260}" destId="{11D6210C-E139-4872-ADB5-1F3F0BFF4B93}" srcOrd="0" destOrd="0" presId="urn:microsoft.com/office/officeart/2009/3/layout/HorizontalOrganizationChart"/>
    <dgm:cxn modelId="{1ECC2A3F-9427-47BE-973F-4DCFD4462726}" srcId="{84BB3171-D547-4EE0-975C-B1EE37E294B3}" destId="{8D1BCD80-A289-4753-89A9-08E3EDA9B073}" srcOrd="1" destOrd="0" parTransId="{40304D92-845E-4959-9D9D-38DEB2DD43BB}" sibTransId="{A053173E-12A6-463F-95A3-93FDEB2B57AA}"/>
    <dgm:cxn modelId="{0471795B-1C12-44B2-99FA-774C95FE5CB6}" type="presOf" srcId="{4FBB7434-625F-43CE-B211-7CE395B19DA5}" destId="{ADF4EB2D-F25C-402A-A288-7EFA1DAB06FE}" srcOrd="0" destOrd="0" presId="urn:microsoft.com/office/officeart/2009/3/layout/HorizontalOrganizationChart"/>
    <dgm:cxn modelId="{998DB95C-C335-491B-AC16-737500798060}" type="presOf" srcId="{C6DC8D60-590D-4FD3-A1BF-A0D1AC0D21E0}" destId="{A221DA38-CE5D-482D-A4C9-2ECA2C141821}" srcOrd="0" destOrd="0" presId="urn:microsoft.com/office/officeart/2009/3/layout/HorizontalOrganizationChart"/>
    <dgm:cxn modelId="{700AB35E-9E37-4009-B40D-F56F19052F7F}" type="presOf" srcId="{9EDACB94-3B94-4F50-94D3-3D4B38BD534C}" destId="{1FA05E84-A14F-4DA1-9CA3-9FA7130A131E}" srcOrd="1" destOrd="0" presId="urn:microsoft.com/office/officeart/2009/3/layout/HorizontalOrganizationChart"/>
    <dgm:cxn modelId="{943B2260-96B1-46C7-978F-5161DE085C6C}" type="presOf" srcId="{240F6E0C-E67B-42B0-A75D-E71D89E87D2F}" destId="{6164C6C2-97E4-4F58-903C-9A8B9E25BBC8}" srcOrd="0" destOrd="0" presId="urn:microsoft.com/office/officeart/2009/3/layout/HorizontalOrganizationChart"/>
    <dgm:cxn modelId="{19407461-3F61-43CC-BA75-E4838CAA661B}" srcId="{84BB3171-D547-4EE0-975C-B1EE37E294B3}" destId="{4AB10D8C-37AA-430E-B8BA-CDCE44D0D0B8}" srcOrd="0" destOrd="0" parTransId="{76D18EC1-4224-4F32-8BB4-27C205FC0473}" sibTransId="{0EB8AEED-8D7B-4565-8A07-9EF330F0F9A4}"/>
    <dgm:cxn modelId="{09A18641-7495-41BD-883C-B2298FC4A724}" type="presOf" srcId="{B587D8A3-6776-4852-8225-AA7C13B9DC0C}" destId="{BA87BF7A-AAB1-4343-BA98-B4E45E4B4FE2}" srcOrd="0" destOrd="0" presId="urn:microsoft.com/office/officeart/2009/3/layout/HorizontalOrganizationChart"/>
    <dgm:cxn modelId="{3F63E541-D70F-4F47-B67B-F2E1F5793E8D}" type="presOf" srcId="{623766A2-827C-454A-861D-FE60432C58BA}" destId="{A42D71F4-2E58-4B44-96B3-EA87A0086823}" srcOrd="0" destOrd="0" presId="urn:microsoft.com/office/officeart/2009/3/layout/HorizontalOrganizationChart"/>
    <dgm:cxn modelId="{BA4D7443-C1DB-40FB-B71A-FD7B74145853}" type="presOf" srcId="{E87673EF-6974-4FA9-924D-2205DE0D567C}" destId="{65C46066-7159-4B8C-9D39-F365140AFB24}" srcOrd="1" destOrd="0" presId="urn:microsoft.com/office/officeart/2009/3/layout/HorizontalOrganizationChart"/>
    <dgm:cxn modelId="{0DC27649-136A-4575-8514-A7AB96CCC5DD}" type="presOf" srcId="{44ACD07E-A7C6-41EE-B4A4-26710A8A62F2}" destId="{F9E06E12-BBF8-48C0-8C24-5024929FA9AF}" srcOrd="0" destOrd="0" presId="urn:microsoft.com/office/officeart/2009/3/layout/HorizontalOrganizationChart"/>
    <dgm:cxn modelId="{91F17E69-8DC9-4669-92E2-9622D3DE404E}" type="presOf" srcId="{7956E139-486C-4C54-9B1D-A6EDA4C9F310}" destId="{4605EBFF-BBBC-4F70-BE1E-67FCDC72B1ED}" srcOrd="0" destOrd="0" presId="urn:microsoft.com/office/officeart/2009/3/layout/HorizontalOrganizationChart"/>
    <dgm:cxn modelId="{1017DA49-A585-4492-8ACE-61E2CC900DEC}" type="presOf" srcId="{E96BE4B8-C373-41DB-9835-1A2677D714BD}" destId="{8FE425D6-E7BF-4401-A221-B4CE7C54C548}" srcOrd="0" destOrd="0" presId="urn:microsoft.com/office/officeart/2009/3/layout/HorizontalOrganizationChart"/>
    <dgm:cxn modelId="{6883904B-353F-4B8B-BDF7-8248BA01F31C}" type="presOf" srcId="{881E1EED-3ABE-4B57-A992-77DB54D31452}" destId="{6D8ACBB3-54DD-460B-AE20-0A734DF4B0C5}" srcOrd="0" destOrd="0" presId="urn:microsoft.com/office/officeart/2009/3/layout/HorizontalOrganizationChart"/>
    <dgm:cxn modelId="{AC90314E-B080-467F-B724-4D78CF8F0694}" type="presOf" srcId="{02E5EFEA-3FD5-4883-A9D9-336D89724CEF}" destId="{4FE81C06-4A31-4BCE-87FF-169EC77D99C1}" srcOrd="0" destOrd="0" presId="urn:microsoft.com/office/officeart/2009/3/layout/HorizontalOrganizationChart"/>
    <dgm:cxn modelId="{73D72174-7583-4CC8-8342-8F858A40F219}" type="presOf" srcId="{7E9CB2BC-77C4-4486-8CC8-E524FBDC9CCC}" destId="{47506402-DE00-48E3-99AD-05D822B80676}" srcOrd="0" destOrd="0" presId="urn:microsoft.com/office/officeart/2009/3/layout/HorizontalOrganizationChart"/>
    <dgm:cxn modelId="{1CB7B974-D3B8-49E5-B943-199D9E8839DB}" srcId="{1BF1AA3F-EFC8-4BF3-B6F6-5CA198A14E99}" destId="{9EDACB94-3B94-4F50-94D3-3D4B38BD534C}" srcOrd="0" destOrd="0" parTransId="{D5BD7150-C5AF-4200-A066-45BB2A0A65E8}" sibTransId="{A374DE47-365B-4AEB-AE47-6BC6237AB5AC}"/>
    <dgm:cxn modelId="{7E3C2775-7ECF-4B01-9C54-0185951E5C7A}" type="presOf" srcId="{76D18EC1-4224-4F32-8BB4-27C205FC0473}" destId="{0024F3E3-4242-44AF-8C14-A6005C0E0C5B}" srcOrd="0" destOrd="0" presId="urn:microsoft.com/office/officeart/2009/3/layout/HorizontalOrganizationChart"/>
    <dgm:cxn modelId="{0CE1C355-E3EE-430C-A6F8-631AB7FE1FFB}" type="presOf" srcId="{8D1BCD80-A289-4753-89A9-08E3EDA9B073}" destId="{D3C29C34-504D-43BC-A3DF-A997A37F145C}" srcOrd="0" destOrd="0" presId="urn:microsoft.com/office/officeart/2009/3/layout/HorizontalOrganizationChart"/>
    <dgm:cxn modelId="{75303680-BD82-4AAE-8136-5BF421012345}" srcId="{51097EB1-516E-4EC7-BD68-83E33CAF397F}" destId="{84BB3171-D547-4EE0-975C-B1EE37E294B3}" srcOrd="0" destOrd="0" parTransId="{32311DAE-60AB-4328-B6C4-AB469884960A}" sibTransId="{CC95A488-F6CD-45C5-B122-455B1BBEA1E6}"/>
    <dgm:cxn modelId="{0BF81C86-098A-47BA-B6D3-F9A852ABF0D3}" type="presOf" srcId="{7B70AD0C-F223-4DB8-A68D-79D191D4A06E}" destId="{AD0CCA9C-CD0B-48CA-B368-CA58114D3D78}" srcOrd="0" destOrd="0" presId="urn:microsoft.com/office/officeart/2009/3/layout/HorizontalOrganizationChart"/>
    <dgm:cxn modelId="{9C468A90-486B-49E7-9492-CA79FA21D602}" type="presOf" srcId="{32311DAE-60AB-4328-B6C4-AB469884960A}" destId="{FD145E3B-38C9-4385-8185-40BDE3ABFB5A}" srcOrd="0" destOrd="0" presId="urn:microsoft.com/office/officeart/2009/3/layout/HorizontalOrganizationChart"/>
    <dgm:cxn modelId="{0262C392-F534-469F-81DE-3FE402397954}" type="presOf" srcId="{1BF1AA3F-EFC8-4BF3-B6F6-5CA198A14E99}" destId="{89AA3F09-865A-4080-AD1C-2BA0D34D3683}" srcOrd="1" destOrd="0" presId="urn:microsoft.com/office/officeart/2009/3/layout/HorizontalOrganizationChart"/>
    <dgm:cxn modelId="{5E0D1694-67A0-445E-9895-EA79F64380D0}" type="presOf" srcId="{84BB3171-D547-4EE0-975C-B1EE37E294B3}" destId="{5CB135BF-930D-4D3E-BD92-B79715104D5F}" srcOrd="1" destOrd="0" presId="urn:microsoft.com/office/officeart/2009/3/layout/HorizontalOrganizationChart"/>
    <dgm:cxn modelId="{4FB8B594-2D48-4FE4-966F-F22C98F53F6A}" type="presOf" srcId="{8D1BCD80-A289-4753-89A9-08E3EDA9B073}" destId="{4D81EC7A-692D-412D-A47E-90740FC03A44}" srcOrd="1" destOrd="0" presId="urn:microsoft.com/office/officeart/2009/3/layout/HorizontalOrganizationChart"/>
    <dgm:cxn modelId="{11FA4A97-C05D-494F-82E9-EEA41E1B2ED4}" type="presOf" srcId="{7A02260D-2D79-48F4-BBE6-5BA4879B0CE3}" destId="{34ECD461-DEA1-498B-AC10-5E573DECFF66}" srcOrd="0" destOrd="0" presId="urn:microsoft.com/office/officeart/2009/3/layout/HorizontalOrganizationChart"/>
    <dgm:cxn modelId="{DDA7829A-5185-44C0-A2BE-8D07B03F292F}" srcId="{B587D8A3-6776-4852-8225-AA7C13B9DC0C}" destId="{7956E139-486C-4C54-9B1D-A6EDA4C9F310}" srcOrd="0" destOrd="0" parTransId="{240F6E0C-E67B-42B0-A75D-E71D89E87D2F}" sibTransId="{659CB62A-9D89-4342-8D19-FF04BD144861}"/>
    <dgm:cxn modelId="{10B844A6-5A16-4ECC-92FB-983848E4ECD3}" type="presOf" srcId="{51097EB1-516E-4EC7-BD68-83E33CAF397F}" destId="{FB302D11-8B89-469D-A6C5-8B6509E9E86E}" srcOrd="0" destOrd="0" presId="urn:microsoft.com/office/officeart/2009/3/layout/HorizontalOrganizationChart"/>
    <dgm:cxn modelId="{68CC1EB1-59AD-42E6-91ED-3F0CB5CA0752}" type="presOf" srcId="{4AB10D8C-37AA-430E-B8BA-CDCE44D0D0B8}" destId="{56BAE59C-9B74-4BAC-BDDD-EBF6FB978F1E}" srcOrd="0" destOrd="0" presId="urn:microsoft.com/office/officeart/2009/3/layout/HorizontalOrganizationChart"/>
    <dgm:cxn modelId="{F188D6B2-29EC-41FD-8E20-0B21E7212EC0}" srcId="{51097EB1-516E-4EC7-BD68-83E33CAF397F}" destId="{1BF1AA3F-EFC8-4BF3-B6F6-5CA198A14E99}" srcOrd="2" destOrd="0" parTransId="{623766A2-827C-454A-861D-FE60432C58BA}" sibTransId="{9CD35711-686E-4478-BE51-AB8CA5939C59}"/>
    <dgm:cxn modelId="{6E75CEB3-F38C-4F72-94D9-735D58BDFCB8}" srcId="{1BF1AA3F-EFC8-4BF3-B6F6-5CA198A14E99}" destId="{7FC51591-573D-4588-BE7F-4A7C8E6CBD87}" srcOrd="2" destOrd="0" parTransId="{62F5DBFD-FDE8-4188-8146-721E71DD0260}" sibTransId="{083739E1-6D3D-4CE4-BFD0-06C2AA6E5235}"/>
    <dgm:cxn modelId="{485C26B4-A32F-410B-9B4E-8C75F07946B4}" type="presOf" srcId="{51097EB1-516E-4EC7-BD68-83E33CAF397F}" destId="{DAA4B263-DD97-4FD2-989F-AF4AF87038F2}" srcOrd="1" destOrd="0" presId="urn:microsoft.com/office/officeart/2009/3/layout/HorizontalOrganizationChart"/>
    <dgm:cxn modelId="{0663DDB5-1F2A-4C10-9178-52B68C8F093D}" srcId="{B587D8A3-6776-4852-8225-AA7C13B9DC0C}" destId="{29173C7D-32D7-4870-9C92-57912D8853EC}" srcOrd="1" destOrd="0" parTransId="{44ACD07E-A7C6-41EE-B4A4-26710A8A62F2}" sibTransId="{40EFBC54-8C72-4A3F-9945-9504B15A3A18}"/>
    <dgm:cxn modelId="{A69C00B8-47E5-4C2F-8871-F707E84C6925}" srcId="{29173C7D-32D7-4870-9C92-57912D8853EC}" destId="{02E5EFEA-3FD5-4883-A9D9-336D89724CEF}" srcOrd="0" destOrd="0" parTransId="{7E9CB2BC-77C4-4486-8CC8-E524FBDC9CCC}" sibTransId="{363794F5-AC22-4770-A08D-F5DA54B89E07}"/>
    <dgm:cxn modelId="{50FAE7BD-BAC3-4DB2-913F-C5FA5D956AB3}" type="presOf" srcId="{7FC51591-573D-4588-BE7F-4A7C8E6CBD87}" destId="{02C8DD32-01A6-466A-9DCD-2570B8B1AC50}" srcOrd="0" destOrd="0" presId="urn:microsoft.com/office/officeart/2009/3/layout/HorizontalOrganizationChart"/>
    <dgm:cxn modelId="{A446F7C9-C122-4527-996C-463CEA2A3F2C}" type="presOf" srcId="{1BF1AA3F-EFC8-4BF3-B6F6-5CA198A14E99}" destId="{9803B62D-817C-45F1-B5E5-0EA56DD23C80}" srcOrd="0" destOrd="0" presId="urn:microsoft.com/office/officeart/2009/3/layout/HorizontalOrganizationChart"/>
    <dgm:cxn modelId="{9D24EDCA-CD45-45F6-82C9-6972C15A2E33}" type="presOf" srcId="{40D686E1-B42B-44A0-8743-8EB94A98D441}" destId="{63CBD85C-094E-4F69-B552-7CDD91881631}" srcOrd="0" destOrd="0" presId="urn:microsoft.com/office/officeart/2009/3/layout/HorizontalOrganizationChart"/>
    <dgm:cxn modelId="{68834BCC-8F5B-44F5-B943-3AC813299DCE}" type="presOf" srcId="{84BB3171-D547-4EE0-975C-B1EE37E294B3}" destId="{E422CDFC-FC6C-4E47-96E9-3B331C708AEB}" srcOrd="0" destOrd="0" presId="urn:microsoft.com/office/officeart/2009/3/layout/HorizontalOrganizationChart"/>
    <dgm:cxn modelId="{9B6DF1CD-F46D-4EC9-93DD-52A9F1A4BB71}" srcId="{4AB10D8C-37AA-430E-B8BA-CDCE44D0D0B8}" destId="{7B47CF49-19BF-468E-9A0A-3FEE0687CAFF}" srcOrd="0" destOrd="0" parTransId="{4F868DA4-4CC2-4613-936A-F19E9370C5BC}" sibTransId="{EBFE9FC5-7838-4E67-A50D-D3ACAB5B4B12}"/>
    <dgm:cxn modelId="{0F4302CF-0CD8-44F7-B97F-CB542636B6EA}" type="presOf" srcId="{E87673EF-6974-4FA9-924D-2205DE0D567C}" destId="{1B494AA6-3D2A-48A7-8B58-1A2C4A58E19A}" srcOrd="0" destOrd="0" presId="urn:microsoft.com/office/officeart/2009/3/layout/HorizontalOrganizationChart"/>
    <dgm:cxn modelId="{372876D3-F05F-4292-8FC9-40BE7C15C32C}" type="presOf" srcId="{02E5EFEA-3FD5-4883-A9D9-336D89724CEF}" destId="{65B46E21-E061-4A89-8FFF-03BA9BEBD7BB}" srcOrd="1" destOrd="0" presId="urn:microsoft.com/office/officeart/2009/3/layout/HorizontalOrganizationChart"/>
    <dgm:cxn modelId="{EFD9E7D7-E4CC-41AC-B7BC-C44C6B6B79E6}" type="presOf" srcId="{D5BD7150-C5AF-4200-A066-45BB2A0A65E8}" destId="{F8F5BC93-116A-49D6-9D60-0B73F60D3F5B}" srcOrd="0" destOrd="0" presId="urn:microsoft.com/office/officeart/2009/3/layout/HorizontalOrganizationChart"/>
    <dgm:cxn modelId="{FB6D3AD8-DF8B-4E23-A2B7-4869098EB8E4}" type="presOf" srcId="{40304D92-845E-4959-9D9D-38DEB2DD43BB}" destId="{BBC6DDA5-0B4B-4EEA-9C85-7843A98EF8A7}" srcOrd="0" destOrd="0" presId="urn:microsoft.com/office/officeart/2009/3/layout/HorizontalOrganizationChart"/>
    <dgm:cxn modelId="{D9DF57D8-5977-4749-9D77-502F6042E5E7}" type="presOf" srcId="{9EDACB94-3B94-4F50-94D3-3D4B38BD534C}" destId="{21A6E678-A324-4000-80EC-413B576C1C13}" srcOrd="0" destOrd="0" presId="urn:microsoft.com/office/officeart/2009/3/layout/HorizontalOrganizationChart"/>
    <dgm:cxn modelId="{49B2F5E7-46F1-4B65-90CA-E9374E105D45}" type="presOf" srcId="{29173C7D-32D7-4870-9C92-57912D8853EC}" destId="{37859CC2-7906-4E53-8BF7-4C42CD25BC26}" srcOrd="1" destOrd="0" presId="urn:microsoft.com/office/officeart/2009/3/layout/HorizontalOrganizationChart"/>
    <dgm:cxn modelId="{9711C3EA-4A92-4762-B8BE-D0E3B6FB30E1}" srcId="{7A02260D-2D79-48F4-BBE6-5BA4879B0CE3}" destId="{51097EB1-516E-4EC7-BD68-83E33CAF397F}" srcOrd="0" destOrd="0" parTransId="{7A2E801E-9373-4173-B020-8195E09C8BB8}" sibTransId="{469E5092-8C79-4049-9B8F-29CF9F271070}"/>
    <dgm:cxn modelId="{E32609F0-83EE-4782-A143-21F4369D0B28}" type="presOf" srcId="{B587D8A3-6776-4852-8225-AA7C13B9DC0C}" destId="{05DB0DC0-6E79-4E57-B661-69352981BB87}" srcOrd="1" destOrd="0" presId="urn:microsoft.com/office/officeart/2009/3/layout/HorizontalOrganizationChart"/>
    <dgm:cxn modelId="{A243EAF0-DCC1-4C03-B26D-F42C0644D3A3}" srcId="{9EDACB94-3B94-4F50-94D3-3D4B38BD534C}" destId="{E87673EF-6974-4FA9-924D-2205DE0D567C}" srcOrd="1" destOrd="0" parTransId="{4FBB7434-625F-43CE-B211-7CE395B19DA5}" sibTransId="{A9659A33-FD0A-474A-A1FF-40A33566952C}"/>
    <dgm:cxn modelId="{26D4ABF9-F7A2-4603-BF3F-FB99526ABB6C}" srcId="{1BF1AA3F-EFC8-4BF3-B6F6-5CA198A14E99}" destId="{7B70AD0C-F223-4DB8-A68D-79D191D4A06E}" srcOrd="1" destOrd="0" parTransId="{40D686E1-B42B-44A0-8743-8EB94A98D441}" sibTransId="{E7A1BC85-48DD-4604-9825-CB1B518A4030}"/>
    <dgm:cxn modelId="{FD9600FC-9809-4E22-AA7A-A9D053D242F6}" srcId="{51097EB1-516E-4EC7-BD68-83E33CAF397F}" destId="{B587D8A3-6776-4852-8225-AA7C13B9DC0C}" srcOrd="1" destOrd="0" parTransId="{881E1EED-3ABE-4B57-A992-77DB54D31452}" sibTransId="{3BFEDC02-F77F-43F2-A5FF-5DF3929D4B1F}"/>
    <dgm:cxn modelId="{6FDEFF85-9136-49A6-827A-1359B2E0051D}" type="presParOf" srcId="{34ECD461-DEA1-498B-AC10-5E573DECFF66}" destId="{22519BFD-E68A-410D-A4A0-4D89C573AFB2}" srcOrd="0" destOrd="0" presId="urn:microsoft.com/office/officeart/2009/3/layout/HorizontalOrganizationChart"/>
    <dgm:cxn modelId="{93279352-037C-4FFD-9255-E66F3D09E6A6}" type="presParOf" srcId="{22519BFD-E68A-410D-A4A0-4D89C573AFB2}" destId="{96123B22-CCC4-4CEB-A18C-2FE05ADDCBD2}" srcOrd="0" destOrd="0" presId="urn:microsoft.com/office/officeart/2009/3/layout/HorizontalOrganizationChart"/>
    <dgm:cxn modelId="{37EA9D7E-2DEB-4B4A-B88D-9C9C361B8E22}" type="presParOf" srcId="{96123B22-CCC4-4CEB-A18C-2FE05ADDCBD2}" destId="{FB302D11-8B89-469D-A6C5-8B6509E9E86E}" srcOrd="0" destOrd="0" presId="urn:microsoft.com/office/officeart/2009/3/layout/HorizontalOrganizationChart"/>
    <dgm:cxn modelId="{2483A174-1DFA-412D-AF99-152FE5836B84}" type="presParOf" srcId="{96123B22-CCC4-4CEB-A18C-2FE05ADDCBD2}" destId="{DAA4B263-DD97-4FD2-989F-AF4AF87038F2}" srcOrd="1" destOrd="0" presId="urn:microsoft.com/office/officeart/2009/3/layout/HorizontalOrganizationChart"/>
    <dgm:cxn modelId="{29C21D45-C57E-4BFC-AF36-40F4F2621CE3}" type="presParOf" srcId="{22519BFD-E68A-410D-A4A0-4D89C573AFB2}" destId="{A0F3FDEE-440A-4413-B796-9C8A93682631}" srcOrd="1" destOrd="0" presId="urn:microsoft.com/office/officeart/2009/3/layout/HorizontalOrganizationChart"/>
    <dgm:cxn modelId="{CD42C8F7-3F3E-4632-A964-CB59D50F4620}" type="presParOf" srcId="{A0F3FDEE-440A-4413-B796-9C8A93682631}" destId="{FD145E3B-38C9-4385-8185-40BDE3ABFB5A}" srcOrd="0" destOrd="0" presId="urn:microsoft.com/office/officeart/2009/3/layout/HorizontalOrganizationChart"/>
    <dgm:cxn modelId="{AFF00B2F-98AC-4F60-AB51-502623367947}" type="presParOf" srcId="{A0F3FDEE-440A-4413-B796-9C8A93682631}" destId="{4C06609C-DE51-4E47-AD98-80B365B08D5B}" srcOrd="1" destOrd="0" presId="urn:microsoft.com/office/officeart/2009/3/layout/HorizontalOrganizationChart"/>
    <dgm:cxn modelId="{51955683-A582-4EAF-A7F4-84C2049EED7B}" type="presParOf" srcId="{4C06609C-DE51-4E47-AD98-80B365B08D5B}" destId="{CCFF3A62-2E3B-41D5-A415-D727FDF99CD4}" srcOrd="0" destOrd="0" presId="urn:microsoft.com/office/officeart/2009/3/layout/HorizontalOrganizationChart"/>
    <dgm:cxn modelId="{8AC83857-9229-45F5-97F0-B9F7AC03D2FB}" type="presParOf" srcId="{CCFF3A62-2E3B-41D5-A415-D727FDF99CD4}" destId="{E422CDFC-FC6C-4E47-96E9-3B331C708AEB}" srcOrd="0" destOrd="0" presId="urn:microsoft.com/office/officeart/2009/3/layout/HorizontalOrganizationChart"/>
    <dgm:cxn modelId="{AF2A72FF-01A9-4D51-A43E-94918CAA9E68}" type="presParOf" srcId="{CCFF3A62-2E3B-41D5-A415-D727FDF99CD4}" destId="{5CB135BF-930D-4D3E-BD92-B79715104D5F}" srcOrd="1" destOrd="0" presId="urn:microsoft.com/office/officeart/2009/3/layout/HorizontalOrganizationChart"/>
    <dgm:cxn modelId="{3FE04891-5443-454A-A43E-EEC81DE10700}" type="presParOf" srcId="{4C06609C-DE51-4E47-AD98-80B365B08D5B}" destId="{62E134CB-FCBA-4668-A305-F64DA35E8CD8}" srcOrd="1" destOrd="0" presId="urn:microsoft.com/office/officeart/2009/3/layout/HorizontalOrganizationChart"/>
    <dgm:cxn modelId="{1B4A0ABA-A89F-46D9-9BCF-8075EE434F70}" type="presParOf" srcId="{62E134CB-FCBA-4668-A305-F64DA35E8CD8}" destId="{0024F3E3-4242-44AF-8C14-A6005C0E0C5B}" srcOrd="0" destOrd="0" presId="urn:microsoft.com/office/officeart/2009/3/layout/HorizontalOrganizationChart"/>
    <dgm:cxn modelId="{7AA0C9D3-64E9-452B-945A-A34DDD7D67EE}" type="presParOf" srcId="{62E134CB-FCBA-4668-A305-F64DA35E8CD8}" destId="{FE4BCE53-DA16-44F2-A5A9-C167394051E4}" srcOrd="1" destOrd="0" presId="urn:microsoft.com/office/officeart/2009/3/layout/HorizontalOrganizationChart"/>
    <dgm:cxn modelId="{717DD154-36DC-4C1D-AF47-0329E6BB7B56}" type="presParOf" srcId="{FE4BCE53-DA16-44F2-A5A9-C167394051E4}" destId="{FF0E4154-01B4-44A0-A447-01E945F3A852}" srcOrd="0" destOrd="0" presId="urn:microsoft.com/office/officeart/2009/3/layout/HorizontalOrganizationChart"/>
    <dgm:cxn modelId="{FCD4E5E1-E705-4ACB-808B-57940D4D34B7}" type="presParOf" srcId="{FF0E4154-01B4-44A0-A447-01E945F3A852}" destId="{56BAE59C-9B74-4BAC-BDDD-EBF6FB978F1E}" srcOrd="0" destOrd="0" presId="urn:microsoft.com/office/officeart/2009/3/layout/HorizontalOrganizationChart"/>
    <dgm:cxn modelId="{09612785-D36C-4F4D-BF0C-D4D531DF2BD2}" type="presParOf" srcId="{FF0E4154-01B4-44A0-A447-01E945F3A852}" destId="{69F126FD-2366-481D-8166-694E88E37867}" srcOrd="1" destOrd="0" presId="urn:microsoft.com/office/officeart/2009/3/layout/HorizontalOrganizationChart"/>
    <dgm:cxn modelId="{70A64943-E336-4D66-9E07-02646988FDC6}" type="presParOf" srcId="{FE4BCE53-DA16-44F2-A5A9-C167394051E4}" destId="{9397AB19-3A9B-4368-AE2C-53E4AA9793C2}" srcOrd="1" destOrd="0" presId="urn:microsoft.com/office/officeart/2009/3/layout/HorizontalOrganizationChart"/>
    <dgm:cxn modelId="{D5F4EF04-C418-42CE-8347-127E9E86F10D}" type="presParOf" srcId="{9397AB19-3A9B-4368-AE2C-53E4AA9793C2}" destId="{D039F7AE-4792-4C34-B2DA-E1FE54FD63EE}" srcOrd="0" destOrd="0" presId="urn:microsoft.com/office/officeart/2009/3/layout/HorizontalOrganizationChart"/>
    <dgm:cxn modelId="{8A4A9FD6-877F-48DD-A660-776E4FB1EB3E}" type="presParOf" srcId="{9397AB19-3A9B-4368-AE2C-53E4AA9793C2}" destId="{DB976A8F-DA71-4529-BC85-2DA350DD832E}" srcOrd="1" destOrd="0" presId="urn:microsoft.com/office/officeart/2009/3/layout/HorizontalOrganizationChart"/>
    <dgm:cxn modelId="{3D68DD60-1F2D-4057-BA47-28B8914F9F16}" type="presParOf" srcId="{DB976A8F-DA71-4529-BC85-2DA350DD832E}" destId="{3E543CFF-2771-416B-9C13-2C6077C10E1D}" srcOrd="0" destOrd="0" presId="urn:microsoft.com/office/officeart/2009/3/layout/HorizontalOrganizationChart"/>
    <dgm:cxn modelId="{4BFF025D-ED09-462C-8BA5-8893FC1AE045}" type="presParOf" srcId="{3E543CFF-2771-416B-9C13-2C6077C10E1D}" destId="{12899CBB-B791-4240-96B1-933F6B82E543}" srcOrd="0" destOrd="0" presId="urn:microsoft.com/office/officeart/2009/3/layout/HorizontalOrganizationChart"/>
    <dgm:cxn modelId="{F532FEA8-E84F-4744-ABF2-C4B4C1FE79C2}" type="presParOf" srcId="{3E543CFF-2771-416B-9C13-2C6077C10E1D}" destId="{68E81F82-B6BF-4D13-B46E-CFD9273D8C3A}" srcOrd="1" destOrd="0" presId="urn:microsoft.com/office/officeart/2009/3/layout/HorizontalOrganizationChart"/>
    <dgm:cxn modelId="{CBFE4F58-12F7-41E5-85E5-81DD4C09849E}" type="presParOf" srcId="{DB976A8F-DA71-4529-BC85-2DA350DD832E}" destId="{1376A23A-77E9-438B-94DF-898E8DA544A4}" srcOrd="1" destOrd="0" presId="urn:microsoft.com/office/officeart/2009/3/layout/HorizontalOrganizationChart"/>
    <dgm:cxn modelId="{8D31E105-87B8-4ABC-9B00-3F8A5935DD63}" type="presParOf" srcId="{DB976A8F-DA71-4529-BC85-2DA350DD832E}" destId="{752C147A-3C62-4CCD-B175-F8953D178473}" srcOrd="2" destOrd="0" presId="urn:microsoft.com/office/officeart/2009/3/layout/HorizontalOrganizationChart"/>
    <dgm:cxn modelId="{B055E2E4-D0A7-4DF6-9231-4FD0CC195331}" type="presParOf" srcId="{FE4BCE53-DA16-44F2-A5A9-C167394051E4}" destId="{BC52EEA0-9AE4-4A2F-83F8-46981FD2472C}" srcOrd="2" destOrd="0" presId="urn:microsoft.com/office/officeart/2009/3/layout/HorizontalOrganizationChart"/>
    <dgm:cxn modelId="{0A491ABC-54EF-491F-8C63-8B3B765F2CEA}" type="presParOf" srcId="{62E134CB-FCBA-4668-A305-F64DA35E8CD8}" destId="{BBC6DDA5-0B4B-4EEA-9C85-7843A98EF8A7}" srcOrd="2" destOrd="0" presId="urn:microsoft.com/office/officeart/2009/3/layout/HorizontalOrganizationChart"/>
    <dgm:cxn modelId="{6FEDF52D-87AD-4465-9897-087FD1F59AAA}" type="presParOf" srcId="{62E134CB-FCBA-4668-A305-F64DA35E8CD8}" destId="{0576D58F-34A6-411C-B830-48A821A32D3F}" srcOrd="3" destOrd="0" presId="urn:microsoft.com/office/officeart/2009/3/layout/HorizontalOrganizationChart"/>
    <dgm:cxn modelId="{3D696D72-B3C8-42EE-8843-17B4A03545D9}" type="presParOf" srcId="{0576D58F-34A6-411C-B830-48A821A32D3F}" destId="{254442BF-D93F-4892-8334-B4C341554834}" srcOrd="0" destOrd="0" presId="urn:microsoft.com/office/officeart/2009/3/layout/HorizontalOrganizationChart"/>
    <dgm:cxn modelId="{767EB627-ACB7-487D-BF79-4BB56EA9BCE3}" type="presParOf" srcId="{254442BF-D93F-4892-8334-B4C341554834}" destId="{D3C29C34-504D-43BC-A3DF-A997A37F145C}" srcOrd="0" destOrd="0" presId="urn:microsoft.com/office/officeart/2009/3/layout/HorizontalOrganizationChart"/>
    <dgm:cxn modelId="{AE9C6F16-5533-4E43-8310-ACC6C416B51B}" type="presParOf" srcId="{254442BF-D93F-4892-8334-B4C341554834}" destId="{4D81EC7A-692D-412D-A47E-90740FC03A44}" srcOrd="1" destOrd="0" presId="urn:microsoft.com/office/officeart/2009/3/layout/HorizontalOrganizationChart"/>
    <dgm:cxn modelId="{434D41DC-2CEF-4B3A-ABD2-EE055E031EDC}" type="presParOf" srcId="{0576D58F-34A6-411C-B830-48A821A32D3F}" destId="{6853D8BA-366B-4906-874F-47E27EC36051}" srcOrd="1" destOrd="0" presId="urn:microsoft.com/office/officeart/2009/3/layout/HorizontalOrganizationChart"/>
    <dgm:cxn modelId="{EC599920-42C9-4EC0-98B5-5EF77C7E52BC}" type="presParOf" srcId="{0576D58F-34A6-411C-B830-48A821A32D3F}" destId="{50782A61-233D-466A-8FBE-043A7DBCCD86}" srcOrd="2" destOrd="0" presId="urn:microsoft.com/office/officeart/2009/3/layout/HorizontalOrganizationChart"/>
    <dgm:cxn modelId="{D245F560-81CE-4DF0-88FF-F89FB85F8BFE}" type="presParOf" srcId="{4C06609C-DE51-4E47-AD98-80B365B08D5B}" destId="{B61581D8-44EA-4D15-93D6-C16E1CD924B2}" srcOrd="2" destOrd="0" presId="urn:microsoft.com/office/officeart/2009/3/layout/HorizontalOrganizationChart"/>
    <dgm:cxn modelId="{1C4E56C0-F1A3-48E3-BF67-92C9E397860A}" type="presParOf" srcId="{A0F3FDEE-440A-4413-B796-9C8A93682631}" destId="{6D8ACBB3-54DD-460B-AE20-0A734DF4B0C5}" srcOrd="2" destOrd="0" presId="urn:microsoft.com/office/officeart/2009/3/layout/HorizontalOrganizationChart"/>
    <dgm:cxn modelId="{9887113E-7F97-48BC-972F-4C4D590CF7F7}" type="presParOf" srcId="{A0F3FDEE-440A-4413-B796-9C8A93682631}" destId="{7E9E5CE3-AE29-4E0C-BC10-E54EAC9B3284}" srcOrd="3" destOrd="0" presId="urn:microsoft.com/office/officeart/2009/3/layout/HorizontalOrganizationChart"/>
    <dgm:cxn modelId="{C00A1FE2-09BB-4724-9A69-F51591EB0ADE}" type="presParOf" srcId="{7E9E5CE3-AE29-4E0C-BC10-E54EAC9B3284}" destId="{BA266B9F-359A-421F-A7AC-A63A199CC884}" srcOrd="0" destOrd="0" presId="urn:microsoft.com/office/officeart/2009/3/layout/HorizontalOrganizationChart"/>
    <dgm:cxn modelId="{8BC2793F-20AA-44F4-ADCB-DACFD4FD503B}" type="presParOf" srcId="{BA266B9F-359A-421F-A7AC-A63A199CC884}" destId="{BA87BF7A-AAB1-4343-BA98-B4E45E4B4FE2}" srcOrd="0" destOrd="0" presId="urn:microsoft.com/office/officeart/2009/3/layout/HorizontalOrganizationChart"/>
    <dgm:cxn modelId="{67B5EA29-D1CD-49B1-BACB-E2D3AF8D374C}" type="presParOf" srcId="{BA266B9F-359A-421F-A7AC-A63A199CC884}" destId="{05DB0DC0-6E79-4E57-B661-69352981BB87}" srcOrd="1" destOrd="0" presId="urn:microsoft.com/office/officeart/2009/3/layout/HorizontalOrganizationChart"/>
    <dgm:cxn modelId="{B4225973-143B-4958-A5CE-B093FC814CB3}" type="presParOf" srcId="{7E9E5CE3-AE29-4E0C-BC10-E54EAC9B3284}" destId="{E61AD457-7CB0-430C-B001-9E635FDC66FD}" srcOrd="1" destOrd="0" presId="urn:microsoft.com/office/officeart/2009/3/layout/HorizontalOrganizationChart"/>
    <dgm:cxn modelId="{C23AD6B0-B28F-4A1E-9C9F-7A83982472B5}" type="presParOf" srcId="{E61AD457-7CB0-430C-B001-9E635FDC66FD}" destId="{6164C6C2-97E4-4F58-903C-9A8B9E25BBC8}" srcOrd="0" destOrd="0" presId="urn:microsoft.com/office/officeart/2009/3/layout/HorizontalOrganizationChart"/>
    <dgm:cxn modelId="{C9995A26-8E22-423F-863D-8C6A62F3FB41}" type="presParOf" srcId="{E61AD457-7CB0-430C-B001-9E635FDC66FD}" destId="{1EE272F6-2A62-4CFC-991D-E9E238B8624F}" srcOrd="1" destOrd="0" presId="urn:microsoft.com/office/officeart/2009/3/layout/HorizontalOrganizationChart"/>
    <dgm:cxn modelId="{B4C8B17C-0573-48FF-8E6C-ADFDCA9D1F73}" type="presParOf" srcId="{1EE272F6-2A62-4CFC-991D-E9E238B8624F}" destId="{C97DB8D8-4643-4670-9499-100D0E394D04}" srcOrd="0" destOrd="0" presId="urn:microsoft.com/office/officeart/2009/3/layout/HorizontalOrganizationChart"/>
    <dgm:cxn modelId="{036B16C9-36C3-45AC-867B-23FC2CBC68C0}" type="presParOf" srcId="{C97DB8D8-4643-4670-9499-100D0E394D04}" destId="{4605EBFF-BBBC-4F70-BE1E-67FCDC72B1ED}" srcOrd="0" destOrd="0" presId="urn:microsoft.com/office/officeart/2009/3/layout/HorizontalOrganizationChart"/>
    <dgm:cxn modelId="{141EB88E-E143-43C9-A7E8-D244B12A1428}" type="presParOf" srcId="{C97DB8D8-4643-4670-9499-100D0E394D04}" destId="{7817F47F-8F3A-431E-949E-B36130BC91E4}" srcOrd="1" destOrd="0" presId="urn:microsoft.com/office/officeart/2009/3/layout/HorizontalOrganizationChart"/>
    <dgm:cxn modelId="{7661B97F-F4B2-4D2B-86A4-1316E6AF7D15}" type="presParOf" srcId="{1EE272F6-2A62-4CFC-991D-E9E238B8624F}" destId="{05ED9C25-AF83-44E0-899D-FB8A48C7BFCF}" srcOrd="1" destOrd="0" presId="urn:microsoft.com/office/officeart/2009/3/layout/HorizontalOrganizationChart"/>
    <dgm:cxn modelId="{4FC04359-4AE9-4EEA-A373-CD5886B62235}" type="presParOf" srcId="{1EE272F6-2A62-4CFC-991D-E9E238B8624F}" destId="{C8D680D0-DA95-427E-865F-6DA09E1A81EF}" srcOrd="2" destOrd="0" presId="urn:microsoft.com/office/officeart/2009/3/layout/HorizontalOrganizationChart"/>
    <dgm:cxn modelId="{1F988771-1923-4FDE-B62A-3659E502DB8B}" type="presParOf" srcId="{E61AD457-7CB0-430C-B001-9E635FDC66FD}" destId="{F9E06E12-BBF8-48C0-8C24-5024929FA9AF}" srcOrd="2" destOrd="0" presId="urn:microsoft.com/office/officeart/2009/3/layout/HorizontalOrganizationChart"/>
    <dgm:cxn modelId="{AEEDC054-0B24-4131-9C47-08E7E7616843}" type="presParOf" srcId="{E61AD457-7CB0-430C-B001-9E635FDC66FD}" destId="{92108D9D-8610-487D-BCA5-CE63B51F74A5}" srcOrd="3" destOrd="0" presId="urn:microsoft.com/office/officeart/2009/3/layout/HorizontalOrganizationChart"/>
    <dgm:cxn modelId="{D029D55E-3DFF-43B9-8CB4-7232CF761DE4}" type="presParOf" srcId="{92108D9D-8610-487D-BCA5-CE63B51F74A5}" destId="{D43B08A3-3EE7-48BE-8DE9-6A12221E9EB7}" srcOrd="0" destOrd="0" presId="urn:microsoft.com/office/officeart/2009/3/layout/HorizontalOrganizationChart"/>
    <dgm:cxn modelId="{6E65334C-B2D9-4088-81B3-E6A35EBB6188}" type="presParOf" srcId="{D43B08A3-3EE7-48BE-8DE9-6A12221E9EB7}" destId="{FC5506A2-4F01-4AFC-B17A-E9FD5D73F657}" srcOrd="0" destOrd="0" presId="urn:microsoft.com/office/officeart/2009/3/layout/HorizontalOrganizationChart"/>
    <dgm:cxn modelId="{DF4E9577-AD32-483F-8E3F-46D25FFEC4C8}" type="presParOf" srcId="{D43B08A3-3EE7-48BE-8DE9-6A12221E9EB7}" destId="{37859CC2-7906-4E53-8BF7-4C42CD25BC26}" srcOrd="1" destOrd="0" presId="urn:microsoft.com/office/officeart/2009/3/layout/HorizontalOrganizationChart"/>
    <dgm:cxn modelId="{46D5568A-D899-41D2-8A5B-C4E8DAD8950D}" type="presParOf" srcId="{92108D9D-8610-487D-BCA5-CE63B51F74A5}" destId="{A3DF9FA6-4524-4913-85C1-5D0B6C63EC9A}" srcOrd="1" destOrd="0" presId="urn:microsoft.com/office/officeart/2009/3/layout/HorizontalOrganizationChart"/>
    <dgm:cxn modelId="{3DC38041-B86D-40E4-BA50-7866B09244C9}" type="presParOf" srcId="{A3DF9FA6-4524-4913-85C1-5D0B6C63EC9A}" destId="{47506402-DE00-48E3-99AD-05D822B80676}" srcOrd="0" destOrd="0" presId="urn:microsoft.com/office/officeart/2009/3/layout/HorizontalOrganizationChart"/>
    <dgm:cxn modelId="{128DE8F9-6850-4C99-9742-EB2881F238D6}" type="presParOf" srcId="{A3DF9FA6-4524-4913-85C1-5D0B6C63EC9A}" destId="{A0924808-9CC5-4A11-AD05-244C484631E7}" srcOrd="1" destOrd="0" presId="urn:microsoft.com/office/officeart/2009/3/layout/HorizontalOrganizationChart"/>
    <dgm:cxn modelId="{0DA56C0C-FAD0-41FD-B434-ADCCAFE5DA61}" type="presParOf" srcId="{A0924808-9CC5-4A11-AD05-244C484631E7}" destId="{678622A5-00A9-4471-97AB-0F6D32BE240D}" srcOrd="0" destOrd="0" presId="urn:microsoft.com/office/officeart/2009/3/layout/HorizontalOrganizationChart"/>
    <dgm:cxn modelId="{7B39F883-F10F-4276-894E-E5FE4A8CC8C7}" type="presParOf" srcId="{678622A5-00A9-4471-97AB-0F6D32BE240D}" destId="{4FE81C06-4A31-4BCE-87FF-169EC77D99C1}" srcOrd="0" destOrd="0" presId="urn:microsoft.com/office/officeart/2009/3/layout/HorizontalOrganizationChart"/>
    <dgm:cxn modelId="{08D12A83-6966-4551-8239-E54FE9020FBD}" type="presParOf" srcId="{678622A5-00A9-4471-97AB-0F6D32BE240D}" destId="{65B46E21-E061-4A89-8FFF-03BA9BEBD7BB}" srcOrd="1" destOrd="0" presId="urn:microsoft.com/office/officeart/2009/3/layout/HorizontalOrganizationChart"/>
    <dgm:cxn modelId="{8A9E1D03-5E34-4DBC-95B6-53491014D7BE}" type="presParOf" srcId="{A0924808-9CC5-4A11-AD05-244C484631E7}" destId="{92E438BD-6FA5-4951-BA94-91E796E8BC18}" srcOrd="1" destOrd="0" presId="urn:microsoft.com/office/officeart/2009/3/layout/HorizontalOrganizationChart"/>
    <dgm:cxn modelId="{9F65C695-A859-4EA1-89F3-28DAB85FFB06}" type="presParOf" srcId="{A0924808-9CC5-4A11-AD05-244C484631E7}" destId="{B4F903C0-183E-468E-8ECA-515F2A5AE9F5}" srcOrd="2" destOrd="0" presId="urn:microsoft.com/office/officeart/2009/3/layout/HorizontalOrganizationChart"/>
    <dgm:cxn modelId="{33D18EAB-E8D8-496A-B0C8-19C620740501}" type="presParOf" srcId="{92108D9D-8610-487D-BCA5-CE63B51F74A5}" destId="{CBED62DC-282F-438D-BF1E-DEA2348F0087}" srcOrd="2" destOrd="0" presId="urn:microsoft.com/office/officeart/2009/3/layout/HorizontalOrganizationChart"/>
    <dgm:cxn modelId="{5848A188-2A70-4071-BA9A-0A1B43BFE99C}" type="presParOf" srcId="{7E9E5CE3-AE29-4E0C-BC10-E54EAC9B3284}" destId="{2E671ECF-D83D-4868-AACA-3A18236F442C}" srcOrd="2" destOrd="0" presId="urn:microsoft.com/office/officeart/2009/3/layout/HorizontalOrganizationChart"/>
    <dgm:cxn modelId="{34821A25-2B63-4808-881C-D2E50A3C153C}" type="presParOf" srcId="{A0F3FDEE-440A-4413-B796-9C8A93682631}" destId="{A42D71F4-2E58-4B44-96B3-EA87A0086823}" srcOrd="4" destOrd="0" presId="urn:microsoft.com/office/officeart/2009/3/layout/HorizontalOrganizationChart"/>
    <dgm:cxn modelId="{E7C32C1C-E578-41FC-9FDD-EF88EF46C13F}" type="presParOf" srcId="{A0F3FDEE-440A-4413-B796-9C8A93682631}" destId="{B2972C9E-7145-495B-8D12-3D8FEAD24947}" srcOrd="5" destOrd="0" presId="urn:microsoft.com/office/officeart/2009/3/layout/HorizontalOrganizationChart"/>
    <dgm:cxn modelId="{D8A80B64-F539-4824-869D-0390F2F10F7F}" type="presParOf" srcId="{B2972C9E-7145-495B-8D12-3D8FEAD24947}" destId="{268955D6-1C9E-4567-8484-B715FA4F6467}" srcOrd="0" destOrd="0" presId="urn:microsoft.com/office/officeart/2009/3/layout/HorizontalOrganizationChart"/>
    <dgm:cxn modelId="{D85EAE68-782E-44B0-9FF5-C6F54EC02AE9}" type="presParOf" srcId="{268955D6-1C9E-4567-8484-B715FA4F6467}" destId="{9803B62D-817C-45F1-B5E5-0EA56DD23C80}" srcOrd="0" destOrd="0" presId="urn:microsoft.com/office/officeart/2009/3/layout/HorizontalOrganizationChart"/>
    <dgm:cxn modelId="{C30DD0BB-A372-4CA7-B08C-15203654E250}" type="presParOf" srcId="{268955D6-1C9E-4567-8484-B715FA4F6467}" destId="{89AA3F09-865A-4080-AD1C-2BA0D34D3683}" srcOrd="1" destOrd="0" presId="urn:microsoft.com/office/officeart/2009/3/layout/HorizontalOrganizationChart"/>
    <dgm:cxn modelId="{D691A3E0-130F-4D6A-9AF9-C872AF7A766A}" type="presParOf" srcId="{B2972C9E-7145-495B-8D12-3D8FEAD24947}" destId="{B69AC1EC-5F87-4A47-B20F-7870D303EFCA}" srcOrd="1" destOrd="0" presId="urn:microsoft.com/office/officeart/2009/3/layout/HorizontalOrganizationChart"/>
    <dgm:cxn modelId="{608BB734-1C36-4A27-9705-B3FAE7A3B4D8}" type="presParOf" srcId="{B69AC1EC-5F87-4A47-B20F-7870D303EFCA}" destId="{F8F5BC93-116A-49D6-9D60-0B73F60D3F5B}" srcOrd="0" destOrd="0" presId="urn:microsoft.com/office/officeart/2009/3/layout/HorizontalOrganizationChart"/>
    <dgm:cxn modelId="{C37BDB98-BDBF-4BBB-A1E0-942B4AC5F617}" type="presParOf" srcId="{B69AC1EC-5F87-4A47-B20F-7870D303EFCA}" destId="{7C20377A-CB4F-4C91-BDA3-7474F304B3D0}" srcOrd="1" destOrd="0" presId="urn:microsoft.com/office/officeart/2009/3/layout/HorizontalOrganizationChart"/>
    <dgm:cxn modelId="{C070CC15-C853-496E-9A11-6B2FF0648F39}" type="presParOf" srcId="{7C20377A-CB4F-4C91-BDA3-7474F304B3D0}" destId="{3C69882C-7143-460F-8259-35916765CD15}" srcOrd="0" destOrd="0" presId="urn:microsoft.com/office/officeart/2009/3/layout/HorizontalOrganizationChart"/>
    <dgm:cxn modelId="{575B1EED-4E55-4149-B8AA-C19AA0B55829}" type="presParOf" srcId="{3C69882C-7143-460F-8259-35916765CD15}" destId="{21A6E678-A324-4000-80EC-413B576C1C13}" srcOrd="0" destOrd="0" presId="urn:microsoft.com/office/officeart/2009/3/layout/HorizontalOrganizationChart"/>
    <dgm:cxn modelId="{0A9C0CC2-E289-4032-89CB-E002055BE0B6}" type="presParOf" srcId="{3C69882C-7143-460F-8259-35916765CD15}" destId="{1FA05E84-A14F-4DA1-9CA3-9FA7130A131E}" srcOrd="1" destOrd="0" presId="urn:microsoft.com/office/officeart/2009/3/layout/HorizontalOrganizationChart"/>
    <dgm:cxn modelId="{EA969986-12AC-46BF-8CDF-87EB74AD0356}" type="presParOf" srcId="{7C20377A-CB4F-4C91-BDA3-7474F304B3D0}" destId="{89CC7120-BC38-4CC4-9A15-A4950646F42F}" srcOrd="1" destOrd="0" presId="urn:microsoft.com/office/officeart/2009/3/layout/HorizontalOrganizationChart"/>
    <dgm:cxn modelId="{B981426A-5639-4D93-9C50-CB4AB15DB5C7}" type="presParOf" srcId="{89CC7120-BC38-4CC4-9A15-A4950646F42F}" destId="{A221DA38-CE5D-482D-A4C9-2ECA2C141821}" srcOrd="0" destOrd="0" presId="urn:microsoft.com/office/officeart/2009/3/layout/HorizontalOrganizationChart"/>
    <dgm:cxn modelId="{750021F9-5EE0-4450-813B-BD92B3675BD8}" type="presParOf" srcId="{89CC7120-BC38-4CC4-9A15-A4950646F42F}" destId="{91BEB25B-9CC7-41D3-BDFD-AAFB6CF92F45}" srcOrd="1" destOrd="0" presId="urn:microsoft.com/office/officeart/2009/3/layout/HorizontalOrganizationChart"/>
    <dgm:cxn modelId="{D7665760-2777-4051-A8E4-1FE22623C036}" type="presParOf" srcId="{91BEB25B-9CC7-41D3-BDFD-AAFB6CF92F45}" destId="{82DE79CA-AAC8-4093-8EB6-AF64038EB08B}" srcOrd="0" destOrd="0" presId="urn:microsoft.com/office/officeart/2009/3/layout/HorizontalOrganizationChart"/>
    <dgm:cxn modelId="{2BE832F9-0C66-4400-9FFC-68F8EDDB406C}" type="presParOf" srcId="{82DE79CA-AAC8-4093-8EB6-AF64038EB08B}" destId="{8FE425D6-E7BF-4401-A221-B4CE7C54C548}" srcOrd="0" destOrd="0" presId="urn:microsoft.com/office/officeart/2009/3/layout/HorizontalOrganizationChart"/>
    <dgm:cxn modelId="{A9B9E4FE-D2B4-4961-BBD8-8E0022157957}" type="presParOf" srcId="{82DE79CA-AAC8-4093-8EB6-AF64038EB08B}" destId="{D2571C8D-3F7D-49F3-B1E0-F64A08A00383}" srcOrd="1" destOrd="0" presId="urn:microsoft.com/office/officeart/2009/3/layout/HorizontalOrganizationChart"/>
    <dgm:cxn modelId="{B876EE30-6015-4D78-A954-1B5B820AF214}" type="presParOf" srcId="{91BEB25B-9CC7-41D3-BDFD-AAFB6CF92F45}" destId="{4267215F-F19F-4B21-BB32-F1ADCBB16832}" srcOrd="1" destOrd="0" presId="urn:microsoft.com/office/officeart/2009/3/layout/HorizontalOrganizationChart"/>
    <dgm:cxn modelId="{35D6499A-3747-4E7D-BD06-3AEED180E140}" type="presParOf" srcId="{91BEB25B-9CC7-41D3-BDFD-AAFB6CF92F45}" destId="{AC998B9B-4AC8-4B34-A278-C49DF2A415F1}" srcOrd="2" destOrd="0" presId="urn:microsoft.com/office/officeart/2009/3/layout/HorizontalOrganizationChart"/>
    <dgm:cxn modelId="{BE30174B-33AF-4536-8A21-427D9928909C}" type="presParOf" srcId="{89CC7120-BC38-4CC4-9A15-A4950646F42F}" destId="{ADF4EB2D-F25C-402A-A288-7EFA1DAB06FE}" srcOrd="2" destOrd="0" presId="urn:microsoft.com/office/officeart/2009/3/layout/HorizontalOrganizationChart"/>
    <dgm:cxn modelId="{5182F38F-0DC3-4797-BD6B-778653190FE0}" type="presParOf" srcId="{89CC7120-BC38-4CC4-9A15-A4950646F42F}" destId="{384C0490-63D1-4BDC-BDAE-9EB55246D146}" srcOrd="3" destOrd="0" presId="urn:microsoft.com/office/officeart/2009/3/layout/HorizontalOrganizationChart"/>
    <dgm:cxn modelId="{A98FEA44-CDA4-4C7D-9D7A-C232531071D4}" type="presParOf" srcId="{384C0490-63D1-4BDC-BDAE-9EB55246D146}" destId="{D1E20F82-91AA-43BE-B39A-64FAB3216F3E}" srcOrd="0" destOrd="0" presId="urn:microsoft.com/office/officeart/2009/3/layout/HorizontalOrganizationChart"/>
    <dgm:cxn modelId="{4FD85D31-AC82-44C3-829E-A8819338F02A}" type="presParOf" srcId="{D1E20F82-91AA-43BE-B39A-64FAB3216F3E}" destId="{1B494AA6-3D2A-48A7-8B58-1A2C4A58E19A}" srcOrd="0" destOrd="0" presId="urn:microsoft.com/office/officeart/2009/3/layout/HorizontalOrganizationChart"/>
    <dgm:cxn modelId="{6573BBC6-69D9-48F1-9F84-E0CBE4AB9EF9}" type="presParOf" srcId="{D1E20F82-91AA-43BE-B39A-64FAB3216F3E}" destId="{65C46066-7159-4B8C-9D39-F365140AFB24}" srcOrd="1" destOrd="0" presId="urn:microsoft.com/office/officeart/2009/3/layout/HorizontalOrganizationChart"/>
    <dgm:cxn modelId="{E843CE93-5373-457A-9659-DE32575A1F61}" type="presParOf" srcId="{384C0490-63D1-4BDC-BDAE-9EB55246D146}" destId="{826A1A5E-A038-416B-9702-7A7EACCE2BCB}" srcOrd="1" destOrd="0" presId="urn:microsoft.com/office/officeart/2009/3/layout/HorizontalOrganizationChart"/>
    <dgm:cxn modelId="{1D06AF44-B5F2-466B-A528-CF452EA0DA27}" type="presParOf" srcId="{384C0490-63D1-4BDC-BDAE-9EB55246D146}" destId="{04DDAF53-E125-4601-AC4E-5312D49776D5}" srcOrd="2" destOrd="0" presId="urn:microsoft.com/office/officeart/2009/3/layout/HorizontalOrganizationChart"/>
    <dgm:cxn modelId="{87F75D47-CB73-47FD-AB15-930FDA795E72}" type="presParOf" srcId="{7C20377A-CB4F-4C91-BDA3-7474F304B3D0}" destId="{ED74A371-5551-4050-8A62-07D867797C9B}" srcOrd="2" destOrd="0" presId="urn:microsoft.com/office/officeart/2009/3/layout/HorizontalOrganizationChart"/>
    <dgm:cxn modelId="{19612B2D-1B8A-47C1-986B-84BFB8C3709C}" type="presParOf" srcId="{B69AC1EC-5F87-4A47-B20F-7870D303EFCA}" destId="{63CBD85C-094E-4F69-B552-7CDD91881631}" srcOrd="2" destOrd="0" presId="urn:microsoft.com/office/officeart/2009/3/layout/HorizontalOrganizationChart"/>
    <dgm:cxn modelId="{324A3198-8A21-4CAE-B617-42E897299DF5}" type="presParOf" srcId="{B69AC1EC-5F87-4A47-B20F-7870D303EFCA}" destId="{0B36AB32-F7B8-427B-9898-BDC829556281}" srcOrd="3" destOrd="0" presId="urn:microsoft.com/office/officeart/2009/3/layout/HorizontalOrganizationChart"/>
    <dgm:cxn modelId="{4C86D88D-C734-4515-8930-6EDD1BDBDBCE}" type="presParOf" srcId="{0B36AB32-F7B8-427B-9898-BDC829556281}" destId="{3EAE4452-A0F8-46BF-8C22-926C4ECB9368}" srcOrd="0" destOrd="0" presId="urn:microsoft.com/office/officeart/2009/3/layout/HorizontalOrganizationChart"/>
    <dgm:cxn modelId="{69AA6324-197B-4824-AFC4-FC4589EFFF7F}" type="presParOf" srcId="{3EAE4452-A0F8-46BF-8C22-926C4ECB9368}" destId="{AD0CCA9C-CD0B-48CA-B368-CA58114D3D78}" srcOrd="0" destOrd="0" presId="urn:microsoft.com/office/officeart/2009/3/layout/HorizontalOrganizationChart"/>
    <dgm:cxn modelId="{BA55D582-FD7C-497B-9A51-F5136F46BD8F}" type="presParOf" srcId="{3EAE4452-A0F8-46BF-8C22-926C4ECB9368}" destId="{09DAAEA2-EF0E-4E4B-8DDC-0BAA2CDA9D0F}" srcOrd="1" destOrd="0" presId="urn:microsoft.com/office/officeart/2009/3/layout/HorizontalOrganizationChart"/>
    <dgm:cxn modelId="{C9729392-9D1B-451D-9513-53D0BE8569C1}" type="presParOf" srcId="{0B36AB32-F7B8-427B-9898-BDC829556281}" destId="{B619ADB9-29A9-43BC-ACF0-603A018095B0}" srcOrd="1" destOrd="0" presId="urn:microsoft.com/office/officeart/2009/3/layout/HorizontalOrganizationChart"/>
    <dgm:cxn modelId="{40A68876-5CF4-4682-A19C-E7160BDF9A2A}" type="presParOf" srcId="{0B36AB32-F7B8-427B-9898-BDC829556281}" destId="{7CE58D73-3322-43F8-8D93-8946FBC23317}" srcOrd="2" destOrd="0" presId="urn:microsoft.com/office/officeart/2009/3/layout/HorizontalOrganizationChart"/>
    <dgm:cxn modelId="{1F8DBDFA-C36C-4B34-9C77-BB5DC9FF4A0A}" type="presParOf" srcId="{B69AC1EC-5F87-4A47-B20F-7870D303EFCA}" destId="{11D6210C-E139-4872-ADB5-1F3F0BFF4B93}" srcOrd="4" destOrd="0" presId="urn:microsoft.com/office/officeart/2009/3/layout/HorizontalOrganizationChart"/>
    <dgm:cxn modelId="{0BAE667E-D959-4A0E-8563-4A733ADECAC8}" type="presParOf" srcId="{B69AC1EC-5F87-4A47-B20F-7870D303EFCA}" destId="{12103DF2-E6E1-428C-9812-0F4D3C5BB06F}" srcOrd="5" destOrd="0" presId="urn:microsoft.com/office/officeart/2009/3/layout/HorizontalOrganizationChart"/>
    <dgm:cxn modelId="{C6996CB7-A2E1-42E6-B5A2-8DF436B8A8B0}" type="presParOf" srcId="{12103DF2-E6E1-428C-9812-0F4D3C5BB06F}" destId="{5CB29C9B-8067-4179-BA86-47CBF16CC9D3}" srcOrd="0" destOrd="0" presId="urn:microsoft.com/office/officeart/2009/3/layout/HorizontalOrganizationChart"/>
    <dgm:cxn modelId="{D5529730-BEDC-4483-B00B-7CA26721A9E9}" type="presParOf" srcId="{5CB29C9B-8067-4179-BA86-47CBF16CC9D3}" destId="{02C8DD32-01A6-466A-9DCD-2570B8B1AC50}" srcOrd="0" destOrd="0" presId="urn:microsoft.com/office/officeart/2009/3/layout/HorizontalOrganizationChart"/>
    <dgm:cxn modelId="{49E17088-BC65-4739-9713-BDD539C94657}" type="presParOf" srcId="{5CB29C9B-8067-4179-BA86-47CBF16CC9D3}" destId="{286293CD-65DB-4D26-98E5-C6D82861BD48}" srcOrd="1" destOrd="0" presId="urn:microsoft.com/office/officeart/2009/3/layout/HorizontalOrganizationChart"/>
    <dgm:cxn modelId="{F1273B93-01ED-4C78-ADA0-4A5F76BC33E7}" type="presParOf" srcId="{12103DF2-E6E1-428C-9812-0F4D3C5BB06F}" destId="{E9C190AA-B79D-46D5-A927-BCECD9AC9555}" srcOrd="1" destOrd="0" presId="urn:microsoft.com/office/officeart/2009/3/layout/HorizontalOrganizationChart"/>
    <dgm:cxn modelId="{479D8F35-D148-42BB-B435-97D7C780F356}" type="presParOf" srcId="{12103DF2-E6E1-428C-9812-0F4D3C5BB06F}" destId="{C5011692-3799-46D5-8C59-A522B9A005DC}" srcOrd="2" destOrd="0" presId="urn:microsoft.com/office/officeart/2009/3/layout/HorizontalOrganizationChart"/>
    <dgm:cxn modelId="{F8050CBC-CF73-4A3D-AD9F-9E7601C81D91}" type="presParOf" srcId="{B2972C9E-7145-495B-8D12-3D8FEAD24947}" destId="{CD7F9145-C1A8-49ED-B222-01EA578D4A3A}" srcOrd="2" destOrd="0" presId="urn:microsoft.com/office/officeart/2009/3/layout/HorizontalOrganizationChart"/>
    <dgm:cxn modelId="{CC8E325A-E9A2-4183-A6FC-79BAAC05B612}" type="presParOf" srcId="{22519BFD-E68A-410D-A4A0-4D89C573AFB2}" destId="{1CBC8CA6-AEC8-4089-9442-02EB4F6AE8FB}"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7A02260D-2D79-48F4-BBE6-5BA4879B0CE3}" type="doc">
      <dgm:prSet loTypeId="urn:microsoft.com/office/officeart/2009/3/layout/HorizontalOrganizationChart" loCatId="hierarchy" qsTypeId="urn:microsoft.com/office/officeart/2005/8/quickstyle/3d2" qsCatId="3D" csTypeId="urn:microsoft.com/office/officeart/2005/8/colors/colorful3" csCatId="colorful" phldr="1"/>
      <dgm:spPr/>
      <dgm:t>
        <a:bodyPr/>
        <a:lstStyle/>
        <a:p>
          <a:endParaRPr lang="en-US"/>
        </a:p>
      </dgm:t>
    </dgm:pt>
    <dgm:pt modelId="{51097EB1-516E-4EC7-BD68-83E33CAF397F}">
      <dgm:prSet phldrT="[Text]" custT="1"/>
      <dgm:spPr/>
      <dgm:t>
        <a:bodyPr/>
        <a:lstStyle/>
        <a:p>
          <a:r>
            <a:rPr lang="en-US" sz="1400">
              <a:latin typeface="Gill Sans MT" pitchFamily="34" charset="0"/>
            </a:rPr>
            <a:t>CCP Goals, Objectives &amp; Actions</a:t>
          </a:r>
        </a:p>
      </dgm:t>
    </dgm:pt>
    <dgm:pt modelId="{7A2E801E-9373-4173-B020-8195E09C8BB8}" type="parTrans" cxnId="{9711C3EA-4A92-4762-B8BE-D0E3B6FB30E1}">
      <dgm:prSet/>
      <dgm:spPr/>
      <dgm:t>
        <a:bodyPr/>
        <a:lstStyle/>
        <a:p>
          <a:endParaRPr lang="en-US" sz="2000">
            <a:latin typeface="Gill Sans MT" pitchFamily="34" charset="0"/>
          </a:endParaRPr>
        </a:p>
      </dgm:t>
    </dgm:pt>
    <dgm:pt modelId="{469E5092-8C79-4049-9B8F-29CF9F271070}" type="sibTrans" cxnId="{9711C3EA-4A92-4762-B8BE-D0E3B6FB30E1}">
      <dgm:prSet/>
      <dgm:spPr/>
      <dgm:t>
        <a:bodyPr/>
        <a:lstStyle/>
        <a:p>
          <a:endParaRPr lang="en-US" sz="2000">
            <a:latin typeface="Gill Sans MT" pitchFamily="34" charset="0"/>
          </a:endParaRPr>
        </a:p>
      </dgm:t>
    </dgm:pt>
    <dgm:pt modelId="{B587D8A3-6776-4852-8225-AA7C13B9DC0C}">
      <dgm:prSet phldrT="[Text]" custT="1"/>
      <dgm:spPr/>
      <dgm:t>
        <a:bodyPr/>
        <a:lstStyle/>
        <a:p>
          <a:r>
            <a:rPr lang="en-US" sz="1400">
              <a:latin typeface="Gill Sans MT" pitchFamily="34" charset="0"/>
            </a:rPr>
            <a:t>Qualitative &amp; Narrative Tracking</a:t>
          </a:r>
        </a:p>
      </dgm:t>
    </dgm:pt>
    <dgm:pt modelId="{881E1EED-3ABE-4B57-A992-77DB54D31452}" type="parTrans" cxnId="{FD9600FC-9809-4E22-AA7A-A9D053D242F6}">
      <dgm:prSet/>
      <dgm:spPr/>
      <dgm:t>
        <a:bodyPr/>
        <a:lstStyle/>
        <a:p>
          <a:endParaRPr lang="en-US" sz="2000">
            <a:latin typeface="Gill Sans MT" pitchFamily="34" charset="0"/>
          </a:endParaRPr>
        </a:p>
      </dgm:t>
    </dgm:pt>
    <dgm:pt modelId="{3BFEDC02-F77F-43F2-A5FF-5DF3929D4B1F}" type="sibTrans" cxnId="{FD9600FC-9809-4E22-AA7A-A9D053D242F6}">
      <dgm:prSet/>
      <dgm:spPr/>
      <dgm:t>
        <a:bodyPr/>
        <a:lstStyle/>
        <a:p>
          <a:endParaRPr lang="en-US" sz="2000">
            <a:latin typeface="Gill Sans MT" pitchFamily="34" charset="0"/>
          </a:endParaRPr>
        </a:p>
      </dgm:t>
    </dgm:pt>
    <dgm:pt modelId="{7956E139-486C-4C54-9B1D-A6EDA4C9F310}">
      <dgm:prSet phldrT="[Text]" custT="1"/>
      <dgm:spPr/>
      <dgm:t>
        <a:bodyPr/>
        <a:lstStyle/>
        <a:p>
          <a:r>
            <a:rPr lang="en-US" sz="1400">
              <a:latin typeface="Gill Sans MT" pitchFamily="34" charset="0"/>
            </a:rPr>
            <a:t>YYA Committee</a:t>
          </a:r>
        </a:p>
      </dgm:t>
    </dgm:pt>
    <dgm:pt modelId="{240F6E0C-E67B-42B0-A75D-E71D89E87D2F}" type="parTrans" cxnId="{DDA7829A-5185-44C0-A2BE-8D07B03F292F}">
      <dgm:prSet/>
      <dgm:spPr/>
      <dgm:t>
        <a:bodyPr/>
        <a:lstStyle/>
        <a:p>
          <a:endParaRPr lang="en-US" sz="2000">
            <a:latin typeface="Gill Sans MT" pitchFamily="34" charset="0"/>
          </a:endParaRPr>
        </a:p>
      </dgm:t>
    </dgm:pt>
    <dgm:pt modelId="{659CB62A-9D89-4342-8D19-FF04BD144861}" type="sibTrans" cxnId="{DDA7829A-5185-44C0-A2BE-8D07B03F292F}">
      <dgm:prSet/>
      <dgm:spPr/>
      <dgm:t>
        <a:bodyPr/>
        <a:lstStyle/>
        <a:p>
          <a:endParaRPr lang="en-US" sz="2000">
            <a:latin typeface="Gill Sans MT" pitchFamily="34" charset="0"/>
          </a:endParaRPr>
        </a:p>
      </dgm:t>
    </dgm:pt>
    <dgm:pt modelId="{7FC51591-573D-4588-BE7F-4A7C8E6CBD87}">
      <dgm:prSet phldrT="[Text]" custT="1"/>
      <dgm:spPr/>
      <dgm:t>
        <a:bodyPr/>
        <a:lstStyle/>
        <a:p>
          <a:r>
            <a:rPr lang="en-US" sz="1400">
              <a:latin typeface="Gill Sans MT" pitchFamily="34" charset="0"/>
            </a:rPr>
            <a:t>YYA Committee</a:t>
          </a:r>
        </a:p>
      </dgm:t>
    </dgm:pt>
    <dgm:pt modelId="{62F5DBFD-FDE8-4188-8146-721E71DD0260}" type="parTrans" cxnId="{6E75CEB3-F38C-4F72-94D9-735D58BDFCB8}">
      <dgm:prSet/>
      <dgm:spPr/>
      <dgm:t>
        <a:bodyPr/>
        <a:lstStyle/>
        <a:p>
          <a:endParaRPr lang="en-US"/>
        </a:p>
      </dgm:t>
    </dgm:pt>
    <dgm:pt modelId="{083739E1-6D3D-4CE4-BFD0-06C2AA6E5235}" type="sibTrans" cxnId="{6E75CEB3-F38C-4F72-94D9-735D58BDFCB8}">
      <dgm:prSet/>
      <dgm:spPr/>
      <dgm:t>
        <a:bodyPr/>
        <a:lstStyle/>
        <a:p>
          <a:endParaRPr lang="en-US"/>
        </a:p>
      </dgm:t>
    </dgm:pt>
    <dgm:pt modelId="{7B70AD0C-F223-4DB8-A68D-79D191D4A06E}">
      <dgm:prSet phldrT="[Text]" custT="1"/>
      <dgm:spPr/>
      <dgm:t>
        <a:bodyPr/>
        <a:lstStyle/>
        <a:p>
          <a:r>
            <a:rPr lang="en-US" sz="1400">
              <a:latin typeface="Gill Sans MT" pitchFamily="34" charset="0"/>
            </a:rPr>
            <a:t>Data and Evaluation Committee</a:t>
          </a:r>
        </a:p>
      </dgm:t>
    </dgm:pt>
    <dgm:pt modelId="{E7A1BC85-48DD-4604-9825-CB1B518A4030}" type="sibTrans" cxnId="{26D4ABF9-F7A2-4603-BF3F-FB99526ABB6C}">
      <dgm:prSet/>
      <dgm:spPr/>
      <dgm:t>
        <a:bodyPr/>
        <a:lstStyle/>
        <a:p>
          <a:endParaRPr lang="en-US" sz="2000">
            <a:latin typeface="Gill Sans MT" pitchFamily="34" charset="0"/>
          </a:endParaRPr>
        </a:p>
      </dgm:t>
    </dgm:pt>
    <dgm:pt modelId="{40D686E1-B42B-44A0-8743-8EB94A98D441}" type="parTrans" cxnId="{26D4ABF9-F7A2-4603-BF3F-FB99526ABB6C}">
      <dgm:prSet/>
      <dgm:spPr/>
      <dgm:t>
        <a:bodyPr/>
        <a:lstStyle/>
        <a:p>
          <a:endParaRPr lang="en-US" sz="2000">
            <a:latin typeface="Gill Sans MT" pitchFamily="34" charset="0"/>
          </a:endParaRPr>
        </a:p>
      </dgm:t>
    </dgm:pt>
    <dgm:pt modelId="{1BF1AA3F-EFC8-4BF3-B6F6-5CA198A14E99}">
      <dgm:prSet phldrT="[Text]" custT="1"/>
      <dgm:spPr/>
      <dgm:t>
        <a:bodyPr/>
        <a:lstStyle/>
        <a:p>
          <a:r>
            <a:rPr lang="en-US" sz="1400">
              <a:latin typeface="Gill Sans MT" pitchFamily="34" charset="0"/>
            </a:rPr>
            <a:t>Quantitative Data Collection and Reporting</a:t>
          </a:r>
        </a:p>
      </dgm:t>
    </dgm:pt>
    <dgm:pt modelId="{623766A2-827C-454A-861D-FE60432C58BA}" type="parTrans" cxnId="{F188D6B2-29EC-41FD-8E20-0B21E7212EC0}">
      <dgm:prSet/>
      <dgm:spPr/>
      <dgm:t>
        <a:bodyPr/>
        <a:lstStyle/>
        <a:p>
          <a:endParaRPr lang="en-US"/>
        </a:p>
      </dgm:t>
    </dgm:pt>
    <dgm:pt modelId="{9CD35711-686E-4478-BE51-AB8CA5939C59}" type="sibTrans" cxnId="{F188D6B2-29EC-41FD-8E20-0B21E7212EC0}">
      <dgm:prSet/>
      <dgm:spPr/>
      <dgm:t>
        <a:bodyPr/>
        <a:lstStyle/>
        <a:p>
          <a:endParaRPr lang="en-US"/>
        </a:p>
      </dgm:t>
    </dgm:pt>
    <dgm:pt modelId="{29173C7D-32D7-4870-9C92-57912D8853EC}">
      <dgm:prSet phldrT="[Text]" custT="1"/>
      <dgm:spPr/>
      <dgm:t>
        <a:bodyPr/>
        <a:lstStyle/>
        <a:p>
          <a:r>
            <a:rPr lang="en-US" sz="1400" err="1">
              <a:latin typeface="Gill Sans MT" pitchFamily="34" charset="0"/>
            </a:rPr>
            <a:t>CoC</a:t>
          </a:r>
          <a:r>
            <a:rPr lang="en-US" sz="1400">
              <a:latin typeface="Gill Sans MT" pitchFamily="34" charset="0"/>
            </a:rPr>
            <a:t> Program staff</a:t>
          </a:r>
        </a:p>
      </dgm:t>
    </dgm:pt>
    <dgm:pt modelId="{44ACD07E-A7C6-41EE-B4A4-26710A8A62F2}" type="parTrans" cxnId="{0663DDB5-1F2A-4C10-9178-52B68C8F093D}">
      <dgm:prSet/>
      <dgm:spPr/>
      <dgm:t>
        <a:bodyPr/>
        <a:lstStyle/>
        <a:p>
          <a:endParaRPr lang="en-US"/>
        </a:p>
      </dgm:t>
    </dgm:pt>
    <dgm:pt modelId="{40EFBC54-8C72-4A3F-9945-9504B15A3A18}" type="sibTrans" cxnId="{0663DDB5-1F2A-4C10-9178-52B68C8F093D}">
      <dgm:prSet/>
      <dgm:spPr/>
      <dgm:t>
        <a:bodyPr/>
        <a:lstStyle/>
        <a:p>
          <a:endParaRPr lang="en-US"/>
        </a:p>
      </dgm:t>
    </dgm:pt>
    <dgm:pt modelId="{02E5EFEA-3FD5-4883-A9D9-336D89724CEF}">
      <dgm:prSet phldrT="[Text]" custT="1"/>
      <dgm:spPr/>
      <dgm:t>
        <a:bodyPr/>
        <a:lstStyle/>
        <a:p>
          <a:r>
            <a:rPr lang="en-US" sz="1400">
              <a:latin typeface="Gill Sans MT" pitchFamily="34" charset="0"/>
            </a:rPr>
            <a:t>Project updates</a:t>
          </a:r>
        </a:p>
      </dgm:t>
    </dgm:pt>
    <dgm:pt modelId="{7E9CB2BC-77C4-4486-8CC8-E524FBDC9CCC}" type="parTrans" cxnId="{A69C00B8-47E5-4C2F-8871-F707E84C6925}">
      <dgm:prSet/>
      <dgm:spPr/>
      <dgm:t>
        <a:bodyPr/>
        <a:lstStyle/>
        <a:p>
          <a:endParaRPr lang="en-US"/>
        </a:p>
      </dgm:t>
    </dgm:pt>
    <dgm:pt modelId="{363794F5-AC22-4770-A08D-F5DA54B89E07}" type="sibTrans" cxnId="{A69C00B8-47E5-4C2F-8871-F707E84C6925}">
      <dgm:prSet/>
      <dgm:spPr/>
      <dgm:t>
        <a:bodyPr/>
        <a:lstStyle/>
        <a:p>
          <a:endParaRPr lang="en-US"/>
        </a:p>
      </dgm:t>
    </dgm:pt>
    <dgm:pt modelId="{9EDACB94-3B94-4F50-94D3-3D4B38BD534C}">
      <dgm:prSet phldrT="[Text]" custT="1"/>
      <dgm:spPr/>
      <dgm:t>
        <a:bodyPr/>
        <a:lstStyle/>
        <a:p>
          <a:r>
            <a:rPr lang="en-US" sz="1400" err="1">
              <a:latin typeface="Gill Sans MT" pitchFamily="34" charset="0"/>
            </a:rPr>
            <a:t>CoC</a:t>
          </a:r>
          <a:r>
            <a:rPr lang="en-US" sz="1400">
              <a:latin typeface="Gill Sans MT" pitchFamily="34" charset="0"/>
            </a:rPr>
            <a:t> Program Staff</a:t>
          </a:r>
        </a:p>
      </dgm:t>
    </dgm:pt>
    <dgm:pt modelId="{D5BD7150-C5AF-4200-A066-45BB2A0A65E8}" type="parTrans" cxnId="{1CB7B974-D3B8-49E5-B943-199D9E8839DB}">
      <dgm:prSet/>
      <dgm:spPr/>
      <dgm:t>
        <a:bodyPr/>
        <a:lstStyle/>
        <a:p>
          <a:endParaRPr lang="en-US"/>
        </a:p>
      </dgm:t>
    </dgm:pt>
    <dgm:pt modelId="{A374DE47-365B-4AEB-AE47-6BC6237AB5AC}" type="sibTrans" cxnId="{1CB7B974-D3B8-49E5-B943-199D9E8839DB}">
      <dgm:prSet/>
      <dgm:spPr/>
      <dgm:t>
        <a:bodyPr/>
        <a:lstStyle/>
        <a:p>
          <a:endParaRPr lang="en-US"/>
        </a:p>
      </dgm:t>
    </dgm:pt>
    <dgm:pt modelId="{E87673EF-6974-4FA9-924D-2205DE0D567C}">
      <dgm:prSet phldrT="[Text]" custT="1"/>
      <dgm:spPr/>
      <dgm:t>
        <a:bodyPr/>
        <a:lstStyle/>
        <a:p>
          <a:r>
            <a:rPr lang="en-US" sz="1400">
              <a:latin typeface="Gill Sans MT" pitchFamily="34" charset="0"/>
            </a:rPr>
            <a:t>RHY Data elements</a:t>
          </a:r>
        </a:p>
      </dgm:t>
    </dgm:pt>
    <dgm:pt modelId="{4FBB7434-625F-43CE-B211-7CE395B19DA5}" type="parTrans" cxnId="{A243EAF0-DCC1-4C03-B26D-F42C0644D3A3}">
      <dgm:prSet/>
      <dgm:spPr/>
      <dgm:t>
        <a:bodyPr/>
        <a:lstStyle/>
        <a:p>
          <a:endParaRPr lang="en-US"/>
        </a:p>
      </dgm:t>
    </dgm:pt>
    <dgm:pt modelId="{A9659A33-FD0A-474A-A1FF-40A33566952C}" type="sibTrans" cxnId="{A243EAF0-DCC1-4C03-B26D-F42C0644D3A3}">
      <dgm:prSet/>
      <dgm:spPr/>
      <dgm:t>
        <a:bodyPr/>
        <a:lstStyle/>
        <a:p>
          <a:endParaRPr lang="en-US"/>
        </a:p>
      </dgm:t>
    </dgm:pt>
    <dgm:pt modelId="{AAE9B7C5-2BD3-4B52-85FF-82F5B7D60D91}">
      <dgm:prSet phldrT="[Text]" custT="1"/>
      <dgm:spPr/>
      <dgm:t>
        <a:bodyPr/>
        <a:lstStyle/>
        <a:p>
          <a:r>
            <a:rPr lang="en-US" sz="1400">
              <a:latin typeface="Gill Sans MT" pitchFamily="34" charset="0"/>
            </a:rPr>
            <a:t>YAB</a:t>
          </a:r>
        </a:p>
      </dgm:t>
    </dgm:pt>
    <dgm:pt modelId="{AE78FD4C-23FA-410A-9144-08DE4393C5DB}" type="parTrans" cxnId="{1A882E65-C012-4735-B649-273FA7DFD305}">
      <dgm:prSet/>
      <dgm:spPr/>
      <dgm:t>
        <a:bodyPr/>
        <a:lstStyle/>
        <a:p>
          <a:endParaRPr lang="en-US"/>
        </a:p>
      </dgm:t>
    </dgm:pt>
    <dgm:pt modelId="{983A5023-BDA1-45E0-ACB8-0A227EA21156}" type="sibTrans" cxnId="{1A882E65-C012-4735-B649-273FA7DFD305}">
      <dgm:prSet/>
      <dgm:spPr/>
      <dgm:t>
        <a:bodyPr/>
        <a:lstStyle/>
        <a:p>
          <a:endParaRPr lang="en-US"/>
        </a:p>
      </dgm:t>
    </dgm:pt>
    <dgm:pt modelId="{607CCB9B-971E-4590-8A94-02F9D0EC8067}">
      <dgm:prSet phldrT="[Text]" custT="1"/>
      <dgm:spPr/>
      <dgm:t>
        <a:bodyPr/>
        <a:lstStyle/>
        <a:p>
          <a:r>
            <a:rPr lang="en-US" sz="1400">
              <a:latin typeface="Gill Sans MT" pitchFamily="34" charset="0"/>
            </a:rPr>
            <a:t>Youth survey</a:t>
          </a:r>
        </a:p>
      </dgm:t>
    </dgm:pt>
    <dgm:pt modelId="{D01837BB-904A-4276-93CE-C53A4E9FA56C}" type="parTrans" cxnId="{39AE8B2D-B055-43E4-B1CC-541E60A37006}">
      <dgm:prSet/>
      <dgm:spPr/>
      <dgm:t>
        <a:bodyPr/>
        <a:lstStyle/>
        <a:p>
          <a:endParaRPr lang="en-US"/>
        </a:p>
      </dgm:t>
    </dgm:pt>
    <dgm:pt modelId="{7021E63A-0B34-4D26-8D20-5075E05C7812}" type="sibTrans" cxnId="{39AE8B2D-B055-43E4-B1CC-541E60A37006}">
      <dgm:prSet/>
      <dgm:spPr/>
      <dgm:t>
        <a:bodyPr/>
        <a:lstStyle/>
        <a:p>
          <a:endParaRPr lang="en-US"/>
        </a:p>
      </dgm:t>
    </dgm:pt>
    <dgm:pt modelId="{A295E8FF-A9B6-413C-9597-DDE9BE1155D6}">
      <dgm:prSet phldrT="[Text]" custT="1"/>
      <dgm:spPr/>
      <dgm:t>
        <a:bodyPr/>
        <a:lstStyle/>
        <a:p>
          <a:r>
            <a:rPr lang="en-US" sz="1400">
              <a:latin typeface="Gill Sans MT" pitchFamily="34" charset="0"/>
            </a:rPr>
            <a:t>Systems performance measures</a:t>
          </a:r>
        </a:p>
      </dgm:t>
    </dgm:pt>
    <dgm:pt modelId="{95BB8017-2AE0-485A-B715-9BF345D6573D}" type="parTrans" cxnId="{0AE74FED-EC44-4C5F-BD5B-99A8E6A3FD04}">
      <dgm:prSet/>
      <dgm:spPr/>
      <dgm:t>
        <a:bodyPr/>
        <a:lstStyle/>
        <a:p>
          <a:endParaRPr lang="en-US"/>
        </a:p>
      </dgm:t>
    </dgm:pt>
    <dgm:pt modelId="{B8D243BE-8B10-4001-B2F8-48CD5782D6EA}" type="sibTrans" cxnId="{0AE74FED-EC44-4C5F-BD5B-99A8E6A3FD04}">
      <dgm:prSet/>
      <dgm:spPr/>
      <dgm:t>
        <a:bodyPr/>
        <a:lstStyle/>
        <a:p>
          <a:endParaRPr lang="en-US"/>
        </a:p>
      </dgm:t>
    </dgm:pt>
    <dgm:pt modelId="{2CFC6A4A-DE61-4F62-B496-BCA80AA155DE}">
      <dgm:prSet phldrT="[Text]" custT="1"/>
      <dgm:spPr/>
      <dgm:t>
        <a:bodyPr/>
        <a:lstStyle/>
        <a:p>
          <a:r>
            <a:rPr lang="en-US" sz="1400">
              <a:latin typeface="Gill Sans MT" pitchFamily="34" charset="0"/>
            </a:rPr>
            <a:t>CE Committee</a:t>
          </a:r>
        </a:p>
      </dgm:t>
    </dgm:pt>
    <dgm:pt modelId="{9ACEF1E0-41BA-443D-9117-2264D62006E7}" type="parTrans" cxnId="{CD97FB92-C1B1-41F1-9683-BEA365692732}">
      <dgm:prSet/>
      <dgm:spPr/>
      <dgm:t>
        <a:bodyPr/>
        <a:lstStyle/>
        <a:p>
          <a:endParaRPr lang="en-US"/>
        </a:p>
      </dgm:t>
    </dgm:pt>
    <dgm:pt modelId="{1806563D-4D3F-49E8-8249-4A3077C8782A}" type="sibTrans" cxnId="{CD97FB92-C1B1-41F1-9683-BEA365692732}">
      <dgm:prSet/>
      <dgm:spPr/>
      <dgm:t>
        <a:bodyPr/>
        <a:lstStyle/>
        <a:p>
          <a:endParaRPr lang="en-US"/>
        </a:p>
      </dgm:t>
    </dgm:pt>
    <dgm:pt modelId="{8C128DA3-90FD-48B6-858B-4818CE3641C2}">
      <dgm:prSet phldrT="[Text]" custT="1"/>
      <dgm:spPr/>
      <dgm:t>
        <a:bodyPr/>
        <a:lstStyle/>
        <a:p>
          <a:r>
            <a:rPr lang="en-US" sz="1400">
              <a:latin typeface="Gill Sans MT" pitchFamily="34" charset="0"/>
            </a:rPr>
            <a:t>CE evaluation</a:t>
          </a:r>
        </a:p>
      </dgm:t>
    </dgm:pt>
    <dgm:pt modelId="{3E2486B2-4A95-4C6A-A30C-8CB36AFF2298}" type="parTrans" cxnId="{E48145DE-B81C-4886-AFF1-CB840B62E311}">
      <dgm:prSet/>
      <dgm:spPr/>
      <dgm:t>
        <a:bodyPr/>
        <a:lstStyle/>
        <a:p>
          <a:endParaRPr lang="en-US"/>
        </a:p>
      </dgm:t>
    </dgm:pt>
    <dgm:pt modelId="{BA9CBA60-7CF1-4F14-92C4-6FAE7887ABC5}" type="sibTrans" cxnId="{E48145DE-B81C-4886-AFF1-CB840B62E311}">
      <dgm:prSet/>
      <dgm:spPr/>
      <dgm:t>
        <a:bodyPr/>
        <a:lstStyle/>
        <a:p>
          <a:endParaRPr lang="en-US"/>
        </a:p>
      </dgm:t>
    </dgm:pt>
    <dgm:pt modelId="{E77034E3-4B78-42C0-B9F4-DE5DDA79AB13}">
      <dgm:prSet phldrT="[Text]" custT="1"/>
      <dgm:spPr/>
      <dgm:t>
        <a:bodyPr/>
        <a:lstStyle/>
        <a:p>
          <a:r>
            <a:rPr lang="en-US" sz="1400">
              <a:latin typeface="Gill Sans MT" pitchFamily="34" charset="0"/>
            </a:rPr>
            <a:t>Stated outcomes and indicators</a:t>
          </a:r>
        </a:p>
      </dgm:t>
    </dgm:pt>
    <dgm:pt modelId="{11F9B8E9-3738-4D34-8B3E-BD8541605946}" type="parTrans" cxnId="{AFB04EE2-3C3A-46D7-B37E-F96D30D46250}">
      <dgm:prSet/>
      <dgm:spPr/>
      <dgm:t>
        <a:bodyPr/>
        <a:lstStyle/>
        <a:p>
          <a:endParaRPr lang="en-US"/>
        </a:p>
      </dgm:t>
    </dgm:pt>
    <dgm:pt modelId="{8130CDCE-A2F3-41D9-BFD9-B92778845F20}" type="sibTrans" cxnId="{AFB04EE2-3C3A-46D7-B37E-F96D30D46250}">
      <dgm:prSet/>
      <dgm:spPr/>
      <dgm:t>
        <a:bodyPr/>
        <a:lstStyle/>
        <a:p>
          <a:endParaRPr lang="en-US"/>
        </a:p>
      </dgm:t>
    </dgm:pt>
    <dgm:pt modelId="{7040BF64-617B-4AA0-967F-BA56DDA02E6D}">
      <dgm:prSet phldrT="[Text]" custT="1"/>
      <dgm:spPr/>
      <dgm:t>
        <a:bodyPr/>
        <a:lstStyle/>
        <a:p>
          <a:r>
            <a:rPr lang="en-US" sz="1400">
              <a:latin typeface="Gill Sans MT" pitchFamily="34" charset="0"/>
            </a:rPr>
            <a:t>Interviews/</a:t>
          </a:r>
        </a:p>
        <a:p>
          <a:r>
            <a:rPr lang="en-US" sz="1400">
              <a:latin typeface="Gill Sans MT" pitchFamily="34" charset="0"/>
            </a:rPr>
            <a:t>surveys</a:t>
          </a:r>
        </a:p>
      </dgm:t>
    </dgm:pt>
    <dgm:pt modelId="{E349C736-1928-4888-B9C5-C22A5D98746F}" type="sibTrans" cxnId="{A99E568B-DDE0-4335-8357-BFDC5CD89F06}">
      <dgm:prSet/>
      <dgm:spPr/>
      <dgm:t>
        <a:bodyPr/>
        <a:lstStyle/>
        <a:p>
          <a:endParaRPr lang="en-US"/>
        </a:p>
      </dgm:t>
    </dgm:pt>
    <dgm:pt modelId="{153E9EF4-71CA-4DFF-A6F4-2711090FB8A7}" type="parTrans" cxnId="{A99E568B-DDE0-4335-8357-BFDC5CD89F06}">
      <dgm:prSet/>
      <dgm:spPr/>
      <dgm:t>
        <a:bodyPr/>
        <a:lstStyle/>
        <a:p>
          <a:endParaRPr lang="en-US"/>
        </a:p>
      </dgm:t>
    </dgm:pt>
    <dgm:pt modelId="{C289659B-8D33-49CE-AAAB-38717CE62B52}" type="pres">
      <dgm:prSet presAssocID="{7A02260D-2D79-48F4-BBE6-5BA4879B0CE3}" presName="hierChild1" presStyleCnt="0">
        <dgm:presLayoutVars>
          <dgm:orgChart val="1"/>
          <dgm:chPref val="1"/>
          <dgm:dir/>
          <dgm:animOne val="branch"/>
          <dgm:animLvl val="lvl"/>
          <dgm:resizeHandles/>
        </dgm:presLayoutVars>
      </dgm:prSet>
      <dgm:spPr/>
    </dgm:pt>
    <dgm:pt modelId="{E51FB6AD-F8F3-4CDB-A704-B4C6CE8E0CFB}" type="pres">
      <dgm:prSet presAssocID="{51097EB1-516E-4EC7-BD68-83E33CAF397F}" presName="hierRoot1" presStyleCnt="0">
        <dgm:presLayoutVars>
          <dgm:hierBranch val="init"/>
        </dgm:presLayoutVars>
      </dgm:prSet>
      <dgm:spPr/>
    </dgm:pt>
    <dgm:pt modelId="{A58E67C2-5E6E-41EA-8431-0850D79A16A4}" type="pres">
      <dgm:prSet presAssocID="{51097EB1-516E-4EC7-BD68-83E33CAF397F}" presName="rootComposite1" presStyleCnt="0"/>
      <dgm:spPr/>
    </dgm:pt>
    <dgm:pt modelId="{E05BC5D9-8A85-4E76-8DF9-192063AB00B7}" type="pres">
      <dgm:prSet presAssocID="{51097EB1-516E-4EC7-BD68-83E33CAF397F}" presName="rootText1" presStyleLbl="node0" presStyleIdx="0" presStyleCnt="1">
        <dgm:presLayoutVars>
          <dgm:chPref val="3"/>
        </dgm:presLayoutVars>
      </dgm:prSet>
      <dgm:spPr/>
    </dgm:pt>
    <dgm:pt modelId="{36400AC6-85FA-4E37-B76F-9CEEB4F0992D}" type="pres">
      <dgm:prSet presAssocID="{51097EB1-516E-4EC7-BD68-83E33CAF397F}" presName="rootConnector1" presStyleLbl="node1" presStyleIdx="0" presStyleCnt="0"/>
      <dgm:spPr/>
    </dgm:pt>
    <dgm:pt modelId="{B7E1B228-BF06-486D-9935-B29681F3E1F9}" type="pres">
      <dgm:prSet presAssocID="{51097EB1-516E-4EC7-BD68-83E33CAF397F}" presName="hierChild2" presStyleCnt="0"/>
      <dgm:spPr/>
    </dgm:pt>
    <dgm:pt modelId="{CE884EF0-DD51-4040-A6FA-16D64ADCA46E}" type="pres">
      <dgm:prSet presAssocID="{881E1EED-3ABE-4B57-A992-77DB54D31452}" presName="Name64" presStyleLbl="parChTrans1D2" presStyleIdx="0" presStyleCnt="2"/>
      <dgm:spPr/>
    </dgm:pt>
    <dgm:pt modelId="{758C9D31-6ED0-4997-B0A2-FA075B011B3B}" type="pres">
      <dgm:prSet presAssocID="{B587D8A3-6776-4852-8225-AA7C13B9DC0C}" presName="hierRoot2" presStyleCnt="0">
        <dgm:presLayoutVars>
          <dgm:hierBranch val="init"/>
        </dgm:presLayoutVars>
      </dgm:prSet>
      <dgm:spPr/>
    </dgm:pt>
    <dgm:pt modelId="{7333CEFC-E84B-4318-B2FC-03908C474AFC}" type="pres">
      <dgm:prSet presAssocID="{B587D8A3-6776-4852-8225-AA7C13B9DC0C}" presName="rootComposite" presStyleCnt="0"/>
      <dgm:spPr/>
    </dgm:pt>
    <dgm:pt modelId="{47DF17EF-BFE7-4EF8-8730-F0E228E91DAC}" type="pres">
      <dgm:prSet presAssocID="{B587D8A3-6776-4852-8225-AA7C13B9DC0C}" presName="rootText" presStyleLbl="node2" presStyleIdx="0" presStyleCnt="2">
        <dgm:presLayoutVars>
          <dgm:chPref val="3"/>
        </dgm:presLayoutVars>
      </dgm:prSet>
      <dgm:spPr/>
    </dgm:pt>
    <dgm:pt modelId="{E89816C3-289B-48A7-BE28-88B7C1ED5729}" type="pres">
      <dgm:prSet presAssocID="{B587D8A3-6776-4852-8225-AA7C13B9DC0C}" presName="rootConnector" presStyleLbl="node2" presStyleIdx="0" presStyleCnt="2"/>
      <dgm:spPr/>
    </dgm:pt>
    <dgm:pt modelId="{66D649B7-13D2-45D5-9D46-C3115B20221B}" type="pres">
      <dgm:prSet presAssocID="{B587D8A3-6776-4852-8225-AA7C13B9DC0C}" presName="hierChild4" presStyleCnt="0"/>
      <dgm:spPr/>
    </dgm:pt>
    <dgm:pt modelId="{B0BFECCC-C416-4866-8F10-F052E0E96302}" type="pres">
      <dgm:prSet presAssocID="{240F6E0C-E67B-42B0-A75D-E71D89E87D2F}" presName="Name64" presStyleLbl="parChTrans1D3" presStyleIdx="0" presStyleCnt="7"/>
      <dgm:spPr/>
    </dgm:pt>
    <dgm:pt modelId="{9BDDABE6-C303-43C1-867E-AA20B36C0535}" type="pres">
      <dgm:prSet presAssocID="{7956E139-486C-4C54-9B1D-A6EDA4C9F310}" presName="hierRoot2" presStyleCnt="0">
        <dgm:presLayoutVars>
          <dgm:hierBranch val="init"/>
        </dgm:presLayoutVars>
      </dgm:prSet>
      <dgm:spPr/>
    </dgm:pt>
    <dgm:pt modelId="{33E8A45E-BA8A-445A-9813-ABA58D9153E3}" type="pres">
      <dgm:prSet presAssocID="{7956E139-486C-4C54-9B1D-A6EDA4C9F310}" presName="rootComposite" presStyleCnt="0"/>
      <dgm:spPr/>
    </dgm:pt>
    <dgm:pt modelId="{DD07F7BE-2689-4813-8441-E4DD34B51262}" type="pres">
      <dgm:prSet presAssocID="{7956E139-486C-4C54-9B1D-A6EDA4C9F310}" presName="rootText" presStyleLbl="node3" presStyleIdx="0" presStyleCnt="7">
        <dgm:presLayoutVars>
          <dgm:chPref val="3"/>
        </dgm:presLayoutVars>
      </dgm:prSet>
      <dgm:spPr/>
    </dgm:pt>
    <dgm:pt modelId="{3FE3FC81-2B5B-4E98-A25C-9203A3C12076}" type="pres">
      <dgm:prSet presAssocID="{7956E139-486C-4C54-9B1D-A6EDA4C9F310}" presName="rootConnector" presStyleLbl="node3" presStyleIdx="0" presStyleCnt="7"/>
      <dgm:spPr/>
    </dgm:pt>
    <dgm:pt modelId="{0FAF8EA1-AC43-49A1-B9BB-DB7871A4757E}" type="pres">
      <dgm:prSet presAssocID="{7956E139-486C-4C54-9B1D-A6EDA4C9F310}" presName="hierChild4" presStyleCnt="0"/>
      <dgm:spPr/>
    </dgm:pt>
    <dgm:pt modelId="{3566C908-0A2F-486D-BC9C-3F13C7C8282F}" type="pres">
      <dgm:prSet presAssocID="{153E9EF4-71CA-4DFF-A6F4-2711090FB8A7}" presName="Name64" presStyleLbl="parChTrans1D4" presStyleIdx="0" presStyleCnt="7"/>
      <dgm:spPr/>
    </dgm:pt>
    <dgm:pt modelId="{7C803A1C-9D22-4598-A32B-AD7B3C0F28DC}" type="pres">
      <dgm:prSet presAssocID="{7040BF64-617B-4AA0-967F-BA56DDA02E6D}" presName="hierRoot2" presStyleCnt="0">
        <dgm:presLayoutVars>
          <dgm:hierBranch val="init"/>
        </dgm:presLayoutVars>
      </dgm:prSet>
      <dgm:spPr/>
    </dgm:pt>
    <dgm:pt modelId="{C217BAAA-2B60-4F34-B040-A56D11D41654}" type="pres">
      <dgm:prSet presAssocID="{7040BF64-617B-4AA0-967F-BA56DDA02E6D}" presName="rootComposite" presStyleCnt="0"/>
      <dgm:spPr/>
    </dgm:pt>
    <dgm:pt modelId="{16FDF7D4-02BD-4E0F-B881-CFDFFFED6DC5}" type="pres">
      <dgm:prSet presAssocID="{7040BF64-617B-4AA0-967F-BA56DDA02E6D}" presName="rootText" presStyleLbl="node4" presStyleIdx="0" presStyleCnt="7">
        <dgm:presLayoutVars>
          <dgm:chPref val="3"/>
        </dgm:presLayoutVars>
      </dgm:prSet>
      <dgm:spPr/>
    </dgm:pt>
    <dgm:pt modelId="{65D55E65-D1C3-469F-99A5-788B01E7C572}" type="pres">
      <dgm:prSet presAssocID="{7040BF64-617B-4AA0-967F-BA56DDA02E6D}" presName="rootConnector" presStyleLbl="node4" presStyleIdx="0" presStyleCnt="7"/>
      <dgm:spPr/>
    </dgm:pt>
    <dgm:pt modelId="{0B3F2672-2D41-4A2C-9BC7-E90A5C31F252}" type="pres">
      <dgm:prSet presAssocID="{7040BF64-617B-4AA0-967F-BA56DDA02E6D}" presName="hierChild4" presStyleCnt="0"/>
      <dgm:spPr/>
    </dgm:pt>
    <dgm:pt modelId="{A9599FC7-08C4-49C6-B0F9-64317E77433D}" type="pres">
      <dgm:prSet presAssocID="{7040BF64-617B-4AA0-967F-BA56DDA02E6D}" presName="hierChild5" presStyleCnt="0"/>
      <dgm:spPr/>
    </dgm:pt>
    <dgm:pt modelId="{ED2CBF1D-A8FB-4378-94E3-A730C2E5B270}" type="pres">
      <dgm:prSet presAssocID="{7956E139-486C-4C54-9B1D-A6EDA4C9F310}" presName="hierChild5" presStyleCnt="0"/>
      <dgm:spPr/>
    </dgm:pt>
    <dgm:pt modelId="{879E5135-6944-488C-919F-007B41147A61}" type="pres">
      <dgm:prSet presAssocID="{AE78FD4C-23FA-410A-9144-08DE4393C5DB}" presName="Name64" presStyleLbl="parChTrans1D3" presStyleIdx="1" presStyleCnt="7"/>
      <dgm:spPr/>
    </dgm:pt>
    <dgm:pt modelId="{0295C74F-5D87-4223-89DA-42216C23FBB0}" type="pres">
      <dgm:prSet presAssocID="{AAE9B7C5-2BD3-4B52-85FF-82F5B7D60D91}" presName="hierRoot2" presStyleCnt="0">
        <dgm:presLayoutVars>
          <dgm:hierBranch val="init"/>
        </dgm:presLayoutVars>
      </dgm:prSet>
      <dgm:spPr/>
    </dgm:pt>
    <dgm:pt modelId="{91FB2013-4405-4114-9177-35CF14B77502}" type="pres">
      <dgm:prSet presAssocID="{AAE9B7C5-2BD3-4B52-85FF-82F5B7D60D91}" presName="rootComposite" presStyleCnt="0"/>
      <dgm:spPr/>
    </dgm:pt>
    <dgm:pt modelId="{ACCDA57A-3F6A-41A2-BE87-95BFDD8A36DD}" type="pres">
      <dgm:prSet presAssocID="{AAE9B7C5-2BD3-4B52-85FF-82F5B7D60D91}" presName="rootText" presStyleLbl="node3" presStyleIdx="1" presStyleCnt="7">
        <dgm:presLayoutVars>
          <dgm:chPref val="3"/>
        </dgm:presLayoutVars>
      </dgm:prSet>
      <dgm:spPr/>
    </dgm:pt>
    <dgm:pt modelId="{27C2A65D-649F-415B-B732-E045012DF7B9}" type="pres">
      <dgm:prSet presAssocID="{AAE9B7C5-2BD3-4B52-85FF-82F5B7D60D91}" presName="rootConnector" presStyleLbl="node3" presStyleIdx="1" presStyleCnt="7"/>
      <dgm:spPr/>
    </dgm:pt>
    <dgm:pt modelId="{77982D64-0EA5-4BA8-99E5-53774F52818A}" type="pres">
      <dgm:prSet presAssocID="{AAE9B7C5-2BD3-4B52-85FF-82F5B7D60D91}" presName="hierChild4" presStyleCnt="0"/>
      <dgm:spPr/>
    </dgm:pt>
    <dgm:pt modelId="{3352F496-C878-4B32-84DF-ABB39E86D641}" type="pres">
      <dgm:prSet presAssocID="{D01837BB-904A-4276-93CE-C53A4E9FA56C}" presName="Name64" presStyleLbl="parChTrans1D4" presStyleIdx="1" presStyleCnt="7"/>
      <dgm:spPr/>
    </dgm:pt>
    <dgm:pt modelId="{AA5A18D7-7662-4661-9FEA-0EF948228659}" type="pres">
      <dgm:prSet presAssocID="{607CCB9B-971E-4590-8A94-02F9D0EC8067}" presName="hierRoot2" presStyleCnt="0">
        <dgm:presLayoutVars>
          <dgm:hierBranch val="init"/>
        </dgm:presLayoutVars>
      </dgm:prSet>
      <dgm:spPr/>
    </dgm:pt>
    <dgm:pt modelId="{65DC29B6-9DB5-47FD-B62E-823D680AA14B}" type="pres">
      <dgm:prSet presAssocID="{607CCB9B-971E-4590-8A94-02F9D0EC8067}" presName="rootComposite" presStyleCnt="0"/>
      <dgm:spPr/>
    </dgm:pt>
    <dgm:pt modelId="{3CC0238E-21B5-4CB9-A40B-C174598F7B57}" type="pres">
      <dgm:prSet presAssocID="{607CCB9B-971E-4590-8A94-02F9D0EC8067}" presName="rootText" presStyleLbl="node4" presStyleIdx="1" presStyleCnt="7">
        <dgm:presLayoutVars>
          <dgm:chPref val="3"/>
        </dgm:presLayoutVars>
      </dgm:prSet>
      <dgm:spPr/>
    </dgm:pt>
    <dgm:pt modelId="{5D7422E7-BB44-47EC-AD60-C5288E1A6A91}" type="pres">
      <dgm:prSet presAssocID="{607CCB9B-971E-4590-8A94-02F9D0EC8067}" presName="rootConnector" presStyleLbl="node4" presStyleIdx="1" presStyleCnt="7"/>
      <dgm:spPr/>
    </dgm:pt>
    <dgm:pt modelId="{C6B88AFF-A5FD-4DC0-8F56-845B087ED801}" type="pres">
      <dgm:prSet presAssocID="{607CCB9B-971E-4590-8A94-02F9D0EC8067}" presName="hierChild4" presStyleCnt="0"/>
      <dgm:spPr/>
    </dgm:pt>
    <dgm:pt modelId="{A9CBA6F6-C730-408B-94FD-09BE40D13802}" type="pres">
      <dgm:prSet presAssocID="{607CCB9B-971E-4590-8A94-02F9D0EC8067}" presName="hierChild5" presStyleCnt="0"/>
      <dgm:spPr/>
    </dgm:pt>
    <dgm:pt modelId="{E7F3FFB1-C9DD-4C42-8A61-82603C13E9A2}" type="pres">
      <dgm:prSet presAssocID="{AAE9B7C5-2BD3-4B52-85FF-82F5B7D60D91}" presName="hierChild5" presStyleCnt="0"/>
      <dgm:spPr/>
    </dgm:pt>
    <dgm:pt modelId="{2453485E-AFDE-46A5-A20D-E9C892CD5342}" type="pres">
      <dgm:prSet presAssocID="{44ACD07E-A7C6-41EE-B4A4-26710A8A62F2}" presName="Name64" presStyleLbl="parChTrans1D3" presStyleIdx="2" presStyleCnt="7"/>
      <dgm:spPr/>
    </dgm:pt>
    <dgm:pt modelId="{50F85C02-5CFE-49EA-9429-C3577CC62DFD}" type="pres">
      <dgm:prSet presAssocID="{29173C7D-32D7-4870-9C92-57912D8853EC}" presName="hierRoot2" presStyleCnt="0">
        <dgm:presLayoutVars>
          <dgm:hierBranch val="init"/>
        </dgm:presLayoutVars>
      </dgm:prSet>
      <dgm:spPr/>
    </dgm:pt>
    <dgm:pt modelId="{82559239-A423-4D17-8983-D0E255CF9371}" type="pres">
      <dgm:prSet presAssocID="{29173C7D-32D7-4870-9C92-57912D8853EC}" presName="rootComposite" presStyleCnt="0"/>
      <dgm:spPr/>
    </dgm:pt>
    <dgm:pt modelId="{1EC50860-5EC6-4482-9C08-70D654E5B19F}" type="pres">
      <dgm:prSet presAssocID="{29173C7D-32D7-4870-9C92-57912D8853EC}" presName="rootText" presStyleLbl="node3" presStyleIdx="2" presStyleCnt="7">
        <dgm:presLayoutVars>
          <dgm:chPref val="3"/>
        </dgm:presLayoutVars>
      </dgm:prSet>
      <dgm:spPr/>
    </dgm:pt>
    <dgm:pt modelId="{2347714F-25B8-4681-9F0D-98EF532294F4}" type="pres">
      <dgm:prSet presAssocID="{29173C7D-32D7-4870-9C92-57912D8853EC}" presName="rootConnector" presStyleLbl="node3" presStyleIdx="2" presStyleCnt="7"/>
      <dgm:spPr/>
    </dgm:pt>
    <dgm:pt modelId="{78C82F11-997E-4364-9745-FA4B76D14B9E}" type="pres">
      <dgm:prSet presAssocID="{29173C7D-32D7-4870-9C92-57912D8853EC}" presName="hierChild4" presStyleCnt="0"/>
      <dgm:spPr/>
    </dgm:pt>
    <dgm:pt modelId="{E9095E7B-6E42-4B27-93A9-DABCA8C4E4D8}" type="pres">
      <dgm:prSet presAssocID="{7E9CB2BC-77C4-4486-8CC8-E524FBDC9CCC}" presName="Name64" presStyleLbl="parChTrans1D4" presStyleIdx="2" presStyleCnt="7"/>
      <dgm:spPr/>
    </dgm:pt>
    <dgm:pt modelId="{5AC0B91C-4DF8-40D4-BDE8-BF97E805E5BB}" type="pres">
      <dgm:prSet presAssocID="{02E5EFEA-3FD5-4883-A9D9-336D89724CEF}" presName="hierRoot2" presStyleCnt="0">
        <dgm:presLayoutVars>
          <dgm:hierBranch val="init"/>
        </dgm:presLayoutVars>
      </dgm:prSet>
      <dgm:spPr/>
    </dgm:pt>
    <dgm:pt modelId="{588D7E2F-2213-4B48-BBFD-90C330140A3B}" type="pres">
      <dgm:prSet presAssocID="{02E5EFEA-3FD5-4883-A9D9-336D89724CEF}" presName="rootComposite" presStyleCnt="0"/>
      <dgm:spPr/>
    </dgm:pt>
    <dgm:pt modelId="{D6F2825A-AA50-4CEA-87B0-C95AE76297BC}" type="pres">
      <dgm:prSet presAssocID="{02E5EFEA-3FD5-4883-A9D9-336D89724CEF}" presName="rootText" presStyleLbl="node4" presStyleIdx="2" presStyleCnt="7">
        <dgm:presLayoutVars>
          <dgm:chPref val="3"/>
        </dgm:presLayoutVars>
      </dgm:prSet>
      <dgm:spPr/>
    </dgm:pt>
    <dgm:pt modelId="{4B75E8FD-45DC-465A-B850-13E1A6E01BD4}" type="pres">
      <dgm:prSet presAssocID="{02E5EFEA-3FD5-4883-A9D9-336D89724CEF}" presName="rootConnector" presStyleLbl="node4" presStyleIdx="2" presStyleCnt="7"/>
      <dgm:spPr/>
    </dgm:pt>
    <dgm:pt modelId="{A00FC96C-6707-4E0E-A6D3-CF77C4DBF232}" type="pres">
      <dgm:prSet presAssocID="{02E5EFEA-3FD5-4883-A9D9-336D89724CEF}" presName="hierChild4" presStyleCnt="0"/>
      <dgm:spPr/>
    </dgm:pt>
    <dgm:pt modelId="{C029DF43-1A45-4A57-8063-1FF9FF12ABD0}" type="pres">
      <dgm:prSet presAssocID="{02E5EFEA-3FD5-4883-A9D9-336D89724CEF}" presName="hierChild5" presStyleCnt="0"/>
      <dgm:spPr/>
    </dgm:pt>
    <dgm:pt modelId="{793EC50F-97A1-4D0B-BEEA-17C542388EEB}" type="pres">
      <dgm:prSet presAssocID="{29173C7D-32D7-4870-9C92-57912D8853EC}" presName="hierChild5" presStyleCnt="0"/>
      <dgm:spPr/>
    </dgm:pt>
    <dgm:pt modelId="{6D26DB15-3CF2-43F4-A20B-C96E3433C03A}" type="pres">
      <dgm:prSet presAssocID="{B587D8A3-6776-4852-8225-AA7C13B9DC0C}" presName="hierChild5" presStyleCnt="0"/>
      <dgm:spPr/>
    </dgm:pt>
    <dgm:pt modelId="{F9A11AF4-EDF6-42BB-BB25-CD7572D6C7F8}" type="pres">
      <dgm:prSet presAssocID="{623766A2-827C-454A-861D-FE60432C58BA}" presName="Name64" presStyleLbl="parChTrans1D2" presStyleIdx="1" presStyleCnt="2"/>
      <dgm:spPr/>
    </dgm:pt>
    <dgm:pt modelId="{70259B57-E0F5-4B38-AB67-78DBFF3162C7}" type="pres">
      <dgm:prSet presAssocID="{1BF1AA3F-EFC8-4BF3-B6F6-5CA198A14E99}" presName="hierRoot2" presStyleCnt="0">
        <dgm:presLayoutVars>
          <dgm:hierBranch val="init"/>
        </dgm:presLayoutVars>
      </dgm:prSet>
      <dgm:spPr/>
    </dgm:pt>
    <dgm:pt modelId="{B320084A-8632-47C8-A0D9-37D0FB3D4C45}" type="pres">
      <dgm:prSet presAssocID="{1BF1AA3F-EFC8-4BF3-B6F6-5CA198A14E99}" presName="rootComposite" presStyleCnt="0"/>
      <dgm:spPr/>
    </dgm:pt>
    <dgm:pt modelId="{C76B7DF4-C2A7-44F5-8CCE-670B3B9450F2}" type="pres">
      <dgm:prSet presAssocID="{1BF1AA3F-EFC8-4BF3-B6F6-5CA198A14E99}" presName="rootText" presStyleLbl="node2" presStyleIdx="1" presStyleCnt="2">
        <dgm:presLayoutVars>
          <dgm:chPref val="3"/>
        </dgm:presLayoutVars>
      </dgm:prSet>
      <dgm:spPr/>
    </dgm:pt>
    <dgm:pt modelId="{DFD99CCB-3DDE-4B10-9368-1C687C2B3AED}" type="pres">
      <dgm:prSet presAssocID="{1BF1AA3F-EFC8-4BF3-B6F6-5CA198A14E99}" presName="rootConnector" presStyleLbl="node2" presStyleIdx="1" presStyleCnt="2"/>
      <dgm:spPr/>
    </dgm:pt>
    <dgm:pt modelId="{9DAECA5D-7449-4364-A474-8DD03F443800}" type="pres">
      <dgm:prSet presAssocID="{1BF1AA3F-EFC8-4BF3-B6F6-5CA198A14E99}" presName="hierChild4" presStyleCnt="0"/>
      <dgm:spPr/>
    </dgm:pt>
    <dgm:pt modelId="{F7E1F817-FA26-4855-9D07-F0946AF1BD1A}" type="pres">
      <dgm:prSet presAssocID="{D5BD7150-C5AF-4200-A066-45BB2A0A65E8}" presName="Name64" presStyleLbl="parChTrans1D3" presStyleIdx="3" presStyleCnt="7"/>
      <dgm:spPr/>
    </dgm:pt>
    <dgm:pt modelId="{B374E80B-28BB-42D3-BCE3-323590D423C4}" type="pres">
      <dgm:prSet presAssocID="{9EDACB94-3B94-4F50-94D3-3D4B38BD534C}" presName="hierRoot2" presStyleCnt="0">
        <dgm:presLayoutVars>
          <dgm:hierBranch val="init"/>
        </dgm:presLayoutVars>
      </dgm:prSet>
      <dgm:spPr/>
    </dgm:pt>
    <dgm:pt modelId="{C1BF37DE-9506-4E85-B997-046E8763C7EA}" type="pres">
      <dgm:prSet presAssocID="{9EDACB94-3B94-4F50-94D3-3D4B38BD534C}" presName="rootComposite" presStyleCnt="0"/>
      <dgm:spPr/>
    </dgm:pt>
    <dgm:pt modelId="{C88C9CD3-BC85-4E35-8488-0AB5DFF11EEF}" type="pres">
      <dgm:prSet presAssocID="{9EDACB94-3B94-4F50-94D3-3D4B38BD534C}" presName="rootText" presStyleLbl="node3" presStyleIdx="3" presStyleCnt="7">
        <dgm:presLayoutVars>
          <dgm:chPref val="3"/>
        </dgm:presLayoutVars>
      </dgm:prSet>
      <dgm:spPr/>
    </dgm:pt>
    <dgm:pt modelId="{B1480960-3289-4D8A-AD1D-981CCD0EE2A1}" type="pres">
      <dgm:prSet presAssocID="{9EDACB94-3B94-4F50-94D3-3D4B38BD534C}" presName="rootConnector" presStyleLbl="node3" presStyleIdx="3" presStyleCnt="7"/>
      <dgm:spPr/>
    </dgm:pt>
    <dgm:pt modelId="{401E1625-B787-4C8A-8FD9-8B7DE759B927}" type="pres">
      <dgm:prSet presAssocID="{9EDACB94-3B94-4F50-94D3-3D4B38BD534C}" presName="hierChild4" presStyleCnt="0"/>
      <dgm:spPr/>
    </dgm:pt>
    <dgm:pt modelId="{43FBBA33-3615-4FBD-AC35-AFB6E9FA28EC}" type="pres">
      <dgm:prSet presAssocID="{4FBB7434-625F-43CE-B211-7CE395B19DA5}" presName="Name64" presStyleLbl="parChTrans1D4" presStyleIdx="3" presStyleCnt="7"/>
      <dgm:spPr/>
    </dgm:pt>
    <dgm:pt modelId="{59258DD8-7B21-4007-9665-24ADE7EDD585}" type="pres">
      <dgm:prSet presAssocID="{E87673EF-6974-4FA9-924D-2205DE0D567C}" presName="hierRoot2" presStyleCnt="0">
        <dgm:presLayoutVars>
          <dgm:hierBranch val="init"/>
        </dgm:presLayoutVars>
      </dgm:prSet>
      <dgm:spPr/>
    </dgm:pt>
    <dgm:pt modelId="{F66AAF72-9596-48AA-B168-53959C61AD86}" type="pres">
      <dgm:prSet presAssocID="{E87673EF-6974-4FA9-924D-2205DE0D567C}" presName="rootComposite" presStyleCnt="0"/>
      <dgm:spPr/>
    </dgm:pt>
    <dgm:pt modelId="{539D9CE6-6D48-46E4-8900-8029A0841EE4}" type="pres">
      <dgm:prSet presAssocID="{E87673EF-6974-4FA9-924D-2205DE0D567C}" presName="rootText" presStyleLbl="node4" presStyleIdx="3" presStyleCnt="7">
        <dgm:presLayoutVars>
          <dgm:chPref val="3"/>
        </dgm:presLayoutVars>
      </dgm:prSet>
      <dgm:spPr/>
    </dgm:pt>
    <dgm:pt modelId="{83A5B98D-7C94-4C5A-B6B0-2DB327E34CA0}" type="pres">
      <dgm:prSet presAssocID="{E87673EF-6974-4FA9-924D-2205DE0D567C}" presName="rootConnector" presStyleLbl="node4" presStyleIdx="3" presStyleCnt="7"/>
      <dgm:spPr/>
    </dgm:pt>
    <dgm:pt modelId="{983D83E5-A1D8-49E2-A644-8C0C63386C64}" type="pres">
      <dgm:prSet presAssocID="{E87673EF-6974-4FA9-924D-2205DE0D567C}" presName="hierChild4" presStyleCnt="0"/>
      <dgm:spPr/>
    </dgm:pt>
    <dgm:pt modelId="{C2169003-B4D7-41F7-ABED-F1C7B94967E5}" type="pres">
      <dgm:prSet presAssocID="{E87673EF-6974-4FA9-924D-2205DE0D567C}" presName="hierChild5" presStyleCnt="0"/>
      <dgm:spPr/>
    </dgm:pt>
    <dgm:pt modelId="{922425FD-6D43-4932-9BC2-23ED3522B806}" type="pres">
      <dgm:prSet presAssocID="{95BB8017-2AE0-485A-B715-9BF345D6573D}" presName="Name64" presStyleLbl="parChTrans1D4" presStyleIdx="4" presStyleCnt="7"/>
      <dgm:spPr/>
    </dgm:pt>
    <dgm:pt modelId="{DABE8BFD-20BC-40E1-9579-2361BEBD6B01}" type="pres">
      <dgm:prSet presAssocID="{A295E8FF-A9B6-413C-9597-DDE9BE1155D6}" presName="hierRoot2" presStyleCnt="0">
        <dgm:presLayoutVars>
          <dgm:hierBranch val="init"/>
        </dgm:presLayoutVars>
      </dgm:prSet>
      <dgm:spPr/>
    </dgm:pt>
    <dgm:pt modelId="{95BE98C2-C24E-44D0-A250-8A708B03F2AB}" type="pres">
      <dgm:prSet presAssocID="{A295E8FF-A9B6-413C-9597-DDE9BE1155D6}" presName="rootComposite" presStyleCnt="0"/>
      <dgm:spPr/>
    </dgm:pt>
    <dgm:pt modelId="{9AB3F261-86DF-4EAE-9A78-382F83486546}" type="pres">
      <dgm:prSet presAssocID="{A295E8FF-A9B6-413C-9597-DDE9BE1155D6}" presName="rootText" presStyleLbl="node4" presStyleIdx="4" presStyleCnt="7">
        <dgm:presLayoutVars>
          <dgm:chPref val="3"/>
        </dgm:presLayoutVars>
      </dgm:prSet>
      <dgm:spPr/>
    </dgm:pt>
    <dgm:pt modelId="{CCE1BC4F-4BD7-4C75-A243-9B495C32B8C7}" type="pres">
      <dgm:prSet presAssocID="{A295E8FF-A9B6-413C-9597-DDE9BE1155D6}" presName="rootConnector" presStyleLbl="node4" presStyleIdx="4" presStyleCnt="7"/>
      <dgm:spPr/>
    </dgm:pt>
    <dgm:pt modelId="{C9B6CD00-2EA6-404A-B21C-40B59392C9F0}" type="pres">
      <dgm:prSet presAssocID="{A295E8FF-A9B6-413C-9597-DDE9BE1155D6}" presName="hierChild4" presStyleCnt="0"/>
      <dgm:spPr/>
    </dgm:pt>
    <dgm:pt modelId="{668F3387-4C90-42CD-8FFA-24B79E4BE57D}" type="pres">
      <dgm:prSet presAssocID="{A295E8FF-A9B6-413C-9597-DDE9BE1155D6}" presName="hierChild5" presStyleCnt="0"/>
      <dgm:spPr/>
    </dgm:pt>
    <dgm:pt modelId="{C8AD6206-E464-43E5-8387-859C784D6F00}" type="pres">
      <dgm:prSet presAssocID="{9EDACB94-3B94-4F50-94D3-3D4B38BD534C}" presName="hierChild5" presStyleCnt="0"/>
      <dgm:spPr/>
    </dgm:pt>
    <dgm:pt modelId="{50CCAC61-ACFC-4221-AA21-BAEC4E262779}" type="pres">
      <dgm:prSet presAssocID="{40D686E1-B42B-44A0-8743-8EB94A98D441}" presName="Name64" presStyleLbl="parChTrans1D3" presStyleIdx="4" presStyleCnt="7"/>
      <dgm:spPr/>
    </dgm:pt>
    <dgm:pt modelId="{B6D802E4-F6A9-4049-9994-54CE06A81371}" type="pres">
      <dgm:prSet presAssocID="{7B70AD0C-F223-4DB8-A68D-79D191D4A06E}" presName="hierRoot2" presStyleCnt="0">
        <dgm:presLayoutVars>
          <dgm:hierBranch val="init"/>
        </dgm:presLayoutVars>
      </dgm:prSet>
      <dgm:spPr/>
    </dgm:pt>
    <dgm:pt modelId="{F986A7E0-F3EF-4745-8CD6-D9B46787DB9C}" type="pres">
      <dgm:prSet presAssocID="{7B70AD0C-F223-4DB8-A68D-79D191D4A06E}" presName="rootComposite" presStyleCnt="0"/>
      <dgm:spPr/>
    </dgm:pt>
    <dgm:pt modelId="{94D5A140-1564-4972-A6E9-FF3A6F320F5B}" type="pres">
      <dgm:prSet presAssocID="{7B70AD0C-F223-4DB8-A68D-79D191D4A06E}" presName="rootText" presStyleLbl="node3" presStyleIdx="4" presStyleCnt="7">
        <dgm:presLayoutVars>
          <dgm:chPref val="3"/>
        </dgm:presLayoutVars>
      </dgm:prSet>
      <dgm:spPr/>
    </dgm:pt>
    <dgm:pt modelId="{7004E54D-60AE-4A2A-91E1-8251B7BA8E1D}" type="pres">
      <dgm:prSet presAssocID="{7B70AD0C-F223-4DB8-A68D-79D191D4A06E}" presName="rootConnector" presStyleLbl="node3" presStyleIdx="4" presStyleCnt="7"/>
      <dgm:spPr/>
    </dgm:pt>
    <dgm:pt modelId="{9C806836-92C7-4346-A2D0-07684BE7B779}" type="pres">
      <dgm:prSet presAssocID="{7B70AD0C-F223-4DB8-A68D-79D191D4A06E}" presName="hierChild4" presStyleCnt="0"/>
      <dgm:spPr/>
    </dgm:pt>
    <dgm:pt modelId="{CBA947AB-17D4-42EB-A2BF-FBE83B2B104E}" type="pres">
      <dgm:prSet presAssocID="{7B70AD0C-F223-4DB8-A68D-79D191D4A06E}" presName="hierChild5" presStyleCnt="0"/>
      <dgm:spPr/>
    </dgm:pt>
    <dgm:pt modelId="{2BA8438A-4CBA-4DA6-A5FD-336BA24730C1}" type="pres">
      <dgm:prSet presAssocID="{9ACEF1E0-41BA-443D-9117-2264D62006E7}" presName="Name64" presStyleLbl="parChTrans1D3" presStyleIdx="5" presStyleCnt="7"/>
      <dgm:spPr/>
    </dgm:pt>
    <dgm:pt modelId="{093D73FA-9F5E-4462-B91B-06EA6B2693A0}" type="pres">
      <dgm:prSet presAssocID="{2CFC6A4A-DE61-4F62-B496-BCA80AA155DE}" presName="hierRoot2" presStyleCnt="0">
        <dgm:presLayoutVars>
          <dgm:hierBranch val="init"/>
        </dgm:presLayoutVars>
      </dgm:prSet>
      <dgm:spPr/>
    </dgm:pt>
    <dgm:pt modelId="{A78C20E5-F224-48A1-A3B5-2742ADA694B1}" type="pres">
      <dgm:prSet presAssocID="{2CFC6A4A-DE61-4F62-B496-BCA80AA155DE}" presName="rootComposite" presStyleCnt="0"/>
      <dgm:spPr/>
    </dgm:pt>
    <dgm:pt modelId="{0AF04013-498B-4321-9184-7B0B0C59E955}" type="pres">
      <dgm:prSet presAssocID="{2CFC6A4A-DE61-4F62-B496-BCA80AA155DE}" presName="rootText" presStyleLbl="node3" presStyleIdx="5" presStyleCnt="7">
        <dgm:presLayoutVars>
          <dgm:chPref val="3"/>
        </dgm:presLayoutVars>
      </dgm:prSet>
      <dgm:spPr/>
    </dgm:pt>
    <dgm:pt modelId="{2C594BB4-9FA0-4901-B792-9481E46C824D}" type="pres">
      <dgm:prSet presAssocID="{2CFC6A4A-DE61-4F62-B496-BCA80AA155DE}" presName="rootConnector" presStyleLbl="node3" presStyleIdx="5" presStyleCnt="7"/>
      <dgm:spPr/>
    </dgm:pt>
    <dgm:pt modelId="{A2F0E25D-09EA-408C-90AE-BE9FDD199F41}" type="pres">
      <dgm:prSet presAssocID="{2CFC6A4A-DE61-4F62-B496-BCA80AA155DE}" presName="hierChild4" presStyleCnt="0"/>
      <dgm:spPr/>
    </dgm:pt>
    <dgm:pt modelId="{D6D7349F-E482-4E83-87B1-50725AA85332}" type="pres">
      <dgm:prSet presAssocID="{3E2486B2-4A95-4C6A-A30C-8CB36AFF2298}" presName="Name64" presStyleLbl="parChTrans1D4" presStyleIdx="5" presStyleCnt="7"/>
      <dgm:spPr/>
    </dgm:pt>
    <dgm:pt modelId="{B188FEB5-A8C2-4142-A689-7F77324FB636}" type="pres">
      <dgm:prSet presAssocID="{8C128DA3-90FD-48B6-858B-4818CE3641C2}" presName="hierRoot2" presStyleCnt="0">
        <dgm:presLayoutVars>
          <dgm:hierBranch val="init"/>
        </dgm:presLayoutVars>
      </dgm:prSet>
      <dgm:spPr/>
    </dgm:pt>
    <dgm:pt modelId="{1294B291-5F45-43D9-89CF-14D95D61F708}" type="pres">
      <dgm:prSet presAssocID="{8C128DA3-90FD-48B6-858B-4818CE3641C2}" presName="rootComposite" presStyleCnt="0"/>
      <dgm:spPr/>
    </dgm:pt>
    <dgm:pt modelId="{EE42EF87-9D7F-4A36-B74C-3870212AF81E}" type="pres">
      <dgm:prSet presAssocID="{8C128DA3-90FD-48B6-858B-4818CE3641C2}" presName="rootText" presStyleLbl="node4" presStyleIdx="5" presStyleCnt="7">
        <dgm:presLayoutVars>
          <dgm:chPref val="3"/>
        </dgm:presLayoutVars>
      </dgm:prSet>
      <dgm:spPr/>
    </dgm:pt>
    <dgm:pt modelId="{1B79A098-D374-4C11-A700-CDEC2F5B6636}" type="pres">
      <dgm:prSet presAssocID="{8C128DA3-90FD-48B6-858B-4818CE3641C2}" presName="rootConnector" presStyleLbl="node4" presStyleIdx="5" presStyleCnt="7"/>
      <dgm:spPr/>
    </dgm:pt>
    <dgm:pt modelId="{6E0DB64D-E3F4-461B-A7A1-31B9D5397FDC}" type="pres">
      <dgm:prSet presAssocID="{8C128DA3-90FD-48B6-858B-4818CE3641C2}" presName="hierChild4" presStyleCnt="0"/>
      <dgm:spPr/>
    </dgm:pt>
    <dgm:pt modelId="{CC8F8434-BC38-4497-9D2F-4BFD6458574D}" type="pres">
      <dgm:prSet presAssocID="{8C128DA3-90FD-48B6-858B-4818CE3641C2}" presName="hierChild5" presStyleCnt="0"/>
      <dgm:spPr/>
    </dgm:pt>
    <dgm:pt modelId="{91933D94-23C3-4A81-82D1-1CC8E3FDE595}" type="pres">
      <dgm:prSet presAssocID="{2CFC6A4A-DE61-4F62-B496-BCA80AA155DE}" presName="hierChild5" presStyleCnt="0"/>
      <dgm:spPr/>
    </dgm:pt>
    <dgm:pt modelId="{DDD9E4F3-A000-425C-9226-D52C046345C0}" type="pres">
      <dgm:prSet presAssocID="{62F5DBFD-FDE8-4188-8146-721E71DD0260}" presName="Name64" presStyleLbl="parChTrans1D3" presStyleIdx="6" presStyleCnt="7"/>
      <dgm:spPr/>
    </dgm:pt>
    <dgm:pt modelId="{71D9E09A-B3DF-4A5D-B016-46439B9C191C}" type="pres">
      <dgm:prSet presAssocID="{7FC51591-573D-4588-BE7F-4A7C8E6CBD87}" presName="hierRoot2" presStyleCnt="0">
        <dgm:presLayoutVars>
          <dgm:hierBranch val="init"/>
        </dgm:presLayoutVars>
      </dgm:prSet>
      <dgm:spPr/>
    </dgm:pt>
    <dgm:pt modelId="{FF5BF0BE-EC4D-4547-AC5B-6EF406AAD172}" type="pres">
      <dgm:prSet presAssocID="{7FC51591-573D-4588-BE7F-4A7C8E6CBD87}" presName="rootComposite" presStyleCnt="0"/>
      <dgm:spPr/>
    </dgm:pt>
    <dgm:pt modelId="{3655A67C-5655-450C-997F-238DC849A4E6}" type="pres">
      <dgm:prSet presAssocID="{7FC51591-573D-4588-BE7F-4A7C8E6CBD87}" presName="rootText" presStyleLbl="node3" presStyleIdx="6" presStyleCnt="7">
        <dgm:presLayoutVars>
          <dgm:chPref val="3"/>
        </dgm:presLayoutVars>
      </dgm:prSet>
      <dgm:spPr/>
    </dgm:pt>
    <dgm:pt modelId="{16A2F515-1494-4C92-9B04-6F868CEE6189}" type="pres">
      <dgm:prSet presAssocID="{7FC51591-573D-4588-BE7F-4A7C8E6CBD87}" presName="rootConnector" presStyleLbl="node3" presStyleIdx="6" presStyleCnt="7"/>
      <dgm:spPr/>
    </dgm:pt>
    <dgm:pt modelId="{1DD43668-0C2C-4E7C-BA53-0C29BAD070E7}" type="pres">
      <dgm:prSet presAssocID="{7FC51591-573D-4588-BE7F-4A7C8E6CBD87}" presName="hierChild4" presStyleCnt="0"/>
      <dgm:spPr/>
    </dgm:pt>
    <dgm:pt modelId="{7F17F2C4-5AE9-4A89-A2A7-AE308B8BF599}" type="pres">
      <dgm:prSet presAssocID="{11F9B8E9-3738-4D34-8B3E-BD8541605946}" presName="Name64" presStyleLbl="parChTrans1D4" presStyleIdx="6" presStyleCnt="7"/>
      <dgm:spPr/>
    </dgm:pt>
    <dgm:pt modelId="{FCD06278-3C2C-42D0-8BB9-5178452D728E}" type="pres">
      <dgm:prSet presAssocID="{E77034E3-4B78-42C0-B9F4-DE5DDA79AB13}" presName="hierRoot2" presStyleCnt="0">
        <dgm:presLayoutVars>
          <dgm:hierBranch val="init"/>
        </dgm:presLayoutVars>
      </dgm:prSet>
      <dgm:spPr/>
    </dgm:pt>
    <dgm:pt modelId="{232DB697-B9F6-4F77-B750-A29DF9FCDCA4}" type="pres">
      <dgm:prSet presAssocID="{E77034E3-4B78-42C0-B9F4-DE5DDA79AB13}" presName="rootComposite" presStyleCnt="0"/>
      <dgm:spPr/>
    </dgm:pt>
    <dgm:pt modelId="{63A993F9-E41F-42BA-8836-FFC2634D8A14}" type="pres">
      <dgm:prSet presAssocID="{E77034E3-4B78-42C0-B9F4-DE5DDA79AB13}" presName="rootText" presStyleLbl="node4" presStyleIdx="6" presStyleCnt="7">
        <dgm:presLayoutVars>
          <dgm:chPref val="3"/>
        </dgm:presLayoutVars>
      </dgm:prSet>
      <dgm:spPr/>
    </dgm:pt>
    <dgm:pt modelId="{ED0E49DF-1A1A-47C7-A063-704D7A4A9839}" type="pres">
      <dgm:prSet presAssocID="{E77034E3-4B78-42C0-B9F4-DE5DDA79AB13}" presName="rootConnector" presStyleLbl="node4" presStyleIdx="6" presStyleCnt="7"/>
      <dgm:spPr/>
    </dgm:pt>
    <dgm:pt modelId="{72A1BAF7-9FEB-4E3E-B5F3-B3177CCCBFC7}" type="pres">
      <dgm:prSet presAssocID="{E77034E3-4B78-42C0-B9F4-DE5DDA79AB13}" presName="hierChild4" presStyleCnt="0"/>
      <dgm:spPr/>
    </dgm:pt>
    <dgm:pt modelId="{7218E129-7D1C-47F0-AB93-F7B7EEF92A2F}" type="pres">
      <dgm:prSet presAssocID="{E77034E3-4B78-42C0-B9F4-DE5DDA79AB13}" presName="hierChild5" presStyleCnt="0"/>
      <dgm:spPr/>
    </dgm:pt>
    <dgm:pt modelId="{D07163C9-7458-49F8-8BFF-7B0CEB0F90EA}" type="pres">
      <dgm:prSet presAssocID="{7FC51591-573D-4588-BE7F-4A7C8E6CBD87}" presName="hierChild5" presStyleCnt="0"/>
      <dgm:spPr/>
    </dgm:pt>
    <dgm:pt modelId="{166E0A2F-80A3-46E0-AB16-0F5FD82FF8E6}" type="pres">
      <dgm:prSet presAssocID="{1BF1AA3F-EFC8-4BF3-B6F6-5CA198A14E99}" presName="hierChild5" presStyleCnt="0"/>
      <dgm:spPr/>
    </dgm:pt>
    <dgm:pt modelId="{1BAF1D59-139C-4791-946C-7B4D472136FB}" type="pres">
      <dgm:prSet presAssocID="{51097EB1-516E-4EC7-BD68-83E33CAF397F}" presName="hierChild3" presStyleCnt="0"/>
      <dgm:spPr/>
    </dgm:pt>
  </dgm:ptLst>
  <dgm:cxnLst>
    <dgm:cxn modelId="{B1653F01-45C0-4F85-AB97-26A3EBEE18AF}" type="presOf" srcId="{7E9CB2BC-77C4-4486-8CC8-E524FBDC9CCC}" destId="{E9095E7B-6E42-4B27-93A9-DABCA8C4E4D8}" srcOrd="0" destOrd="0" presId="urn:microsoft.com/office/officeart/2009/3/layout/HorizontalOrganizationChart"/>
    <dgm:cxn modelId="{BF157705-D593-4568-A52E-9237BAC4C529}" type="presOf" srcId="{153E9EF4-71CA-4DFF-A6F4-2711090FB8A7}" destId="{3566C908-0A2F-486D-BC9C-3F13C7C8282F}" srcOrd="0" destOrd="0" presId="urn:microsoft.com/office/officeart/2009/3/layout/HorizontalOrganizationChart"/>
    <dgm:cxn modelId="{7E31E806-6BD3-4D6B-876B-C2B1953B1FA8}" type="presOf" srcId="{E87673EF-6974-4FA9-924D-2205DE0D567C}" destId="{83A5B98D-7C94-4C5A-B6B0-2DB327E34CA0}" srcOrd="1" destOrd="0" presId="urn:microsoft.com/office/officeart/2009/3/layout/HorizontalOrganizationChart"/>
    <dgm:cxn modelId="{323D8B0D-B3A1-4180-966F-01988FCF7B7D}" type="presOf" srcId="{95BB8017-2AE0-485A-B715-9BF345D6573D}" destId="{922425FD-6D43-4932-9BC2-23ED3522B806}" srcOrd="0" destOrd="0" presId="urn:microsoft.com/office/officeart/2009/3/layout/HorizontalOrganizationChart"/>
    <dgm:cxn modelId="{8DA13B13-98DA-496C-BF28-F13611725987}" type="presOf" srcId="{B587D8A3-6776-4852-8225-AA7C13B9DC0C}" destId="{47DF17EF-BFE7-4EF8-8730-F0E228E91DAC}" srcOrd="0" destOrd="0" presId="urn:microsoft.com/office/officeart/2009/3/layout/HorizontalOrganizationChart"/>
    <dgm:cxn modelId="{950CF814-F3B1-4010-9AB4-B41129013DE6}" type="presOf" srcId="{D5BD7150-C5AF-4200-A066-45BB2A0A65E8}" destId="{F7E1F817-FA26-4855-9D07-F0946AF1BD1A}" srcOrd="0" destOrd="0" presId="urn:microsoft.com/office/officeart/2009/3/layout/HorizontalOrganizationChart"/>
    <dgm:cxn modelId="{5D22C917-A5D0-43EF-8E5E-1A317E70CCAD}" type="presOf" srcId="{9ACEF1E0-41BA-443D-9117-2264D62006E7}" destId="{2BA8438A-4CBA-4DA6-A5FD-336BA24730C1}" srcOrd="0" destOrd="0" presId="urn:microsoft.com/office/officeart/2009/3/layout/HorizontalOrganizationChart"/>
    <dgm:cxn modelId="{4ACA0D1A-58F1-47E0-81B4-9389C2576C6C}" type="presOf" srcId="{7B70AD0C-F223-4DB8-A68D-79D191D4A06E}" destId="{94D5A140-1564-4972-A6E9-FF3A6F320F5B}" srcOrd="0" destOrd="0" presId="urn:microsoft.com/office/officeart/2009/3/layout/HorizontalOrganizationChart"/>
    <dgm:cxn modelId="{A89A371D-F779-40F8-A997-25CE40522FC8}" type="presOf" srcId="{62F5DBFD-FDE8-4188-8146-721E71DD0260}" destId="{DDD9E4F3-A000-425C-9226-D52C046345C0}" srcOrd="0" destOrd="0" presId="urn:microsoft.com/office/officeart/2009/3/layout/HorizontalOrganizationChart"/>
    <dgm:cxn modelId="{FC7F6223-C64B-4607-88C6-BFB3E0BA7B3D}" type="presOf" srcId="{1BF1AA3F-EFC8-4BF3-B6F6-5CA198A14E99}" destId="{C76B7DF4-C2A7-44F5-8CCE-670B3B9450F2}" srcOrd="0" destOrd="0" presId="urn:microsoft.com/office/officeart/2009/3/layout/HorizontalOrganizationChart"/>
    <dgm:cxn modelId="{304E8829-00E4-47C0-9261-EF2A31335BC1}" type="presOf" srcId="{2CFC6A4A-DE61-4F62-B496-BCA80AA155DE}" destId="{0AF04013-498B-4321-9184-7B0B0C59E955}" srcOrd="0" destOrd="0" presId="urn:microsoft.com/office/officeart/2009/3/layout/HorizontalOrganizationChart"/>
    <dgm:cxn modelId="{39AE8B2D-B055-43E4-B1CC-541E60A37006}" srcId="{AAE9B7C5-2BD3-4B52-85FF-82F5B7D60D91}" destId="{607CCB9B-971E-4590-8A94-02F9D0EC8067}" srcOrd="0" destOrd="0" parTransId="{D01837BB-904A-4276-93CE-C53A4E9FA56C}" sibTransId="{7021E63A-0B34-4D26-8D20-5075E05C7812}"/>
    <dgm:cxn modelId="{7EF49E31-E50D-47ED-8B2F-CAF9AB99FA0F}" type="presOf" srcId="{7956E139-486C-4C54-9B1D-A6EDA4C9F310}" destId="{DD07F7BE-2689-4813-8441-E4DD34B51262}" srcOrd="0" destOrd="0" presId="urn:microsoft.com/office/officeart/2009/3/layout/HorizontalOrganizationChart"/>
    <dgm:cxn modelId="{D6DE9032-9089-4E03-9E5E-C9DE9EBC72AC}" type="presOf" srcId="{E77034E3-4B78-42C0-B9F4-DE5DDA79AB13}" destId="{63A993F9-E41F-42BA-8836-FFC2634D8A14}" srcOrd="0" destOrd="0" presId="urn:microsoft.com/office/officeart/2009/3/layout/HorizontalOrganizationChart"/>
    <dgm:cxn modelId="{134D5133-B4A2-46C8-967A-703FA1DA0582}" type="presOf" srcId="{607CCB9B-971E-4590-8A94-02F9D0EC8067}" destId="{5D7422E7-BB44-47EC-AD60-C5288E1A6A91}" srcOrd="1" destOrd="0" presId="urn:microsoft.com/office/officeart/2009/3/layout/HorizontalOrganizationChart"/>
    <dgm:cxn modelId="{F97E1C34-6AEA-4DA1-B672-3CC2BDFA09B9}" type="presOf" srcId="{7A02260D-2D79-48F4-BBE6-5BA4879B0CE3}" destId="{C289659B-8D33-49CE-AAAB-38717CE62B52}" srcOrd="0" destOrd="0" presId="urn:microsoft.com/office/officeart/2009/3/layout/HorizontalOrganizationChart"/>
    <dgm:cxn modelId="{053B8D37-280D-447D-BC5C-0A1B11F185B8}" type="presOf" srcId="{9EDACB94-3B94-4F50-94D3-3D4B38BD534C}" destId="{C88C9CD3-BC85-4E35-8488-0AB5DFF11EEF}" srcOrd="0" destOrd="0" presId="urn:microsoft.com/office/officeart/2009/3/layout/HorizontalOrganizationChart"/>
    <dgm:cxn modelId="{7928983D-F54C-4220-B724-8A71CFB6E6D8}" type="presOf" srcId="{E77034E3-4B78-42C0-B9F4-DE5DDA79AB13}" destId="{ED0E49DF-1A1A-47C7-A063-704D7A4A9839}" srcOrd="1" destOrd="0" presId="urn:microsoft.com/office/officeart/2009/3/layout/HorizontalOrganizationChart"/>
    <dgm:cxn modelId="{DAE0835F-E68F-47A1-9445-5151018141AF}" type="presOf" srcId="{AAE9B7C5-2BD3-4B52-85FF-82F5B7D60D91}" destId="{ACCDA57A-3F6A-41A2-BE87-95BFDD8A36DD}" srcOrd="0" destOrd="0" presId="urn:microsoft.com/office/officeart/2009/3/layout/HorizontalOrganizationChart"/>
    <dgm:cxn modelId="{768D1E60-7332-463F-999E-6014B070A922}" type="presOf" srcId="{8C128DA3-90FD-48B6-858B-4818CE3641C2}" destId="{1B79A098-D374-4C11-A700-CDEC2F5B6636}" srcOrd="1" destOrd="0" presId="urn:microsoft.com/office/officeart/2009/3/layout/HorizontalOrganizationChart"/>
    <dgm:cxn modelId="{C17ED443-C271-411C-BA52-4F949B2DD12B}" type="presOf" srcId="{7FC51591-573D-4588-BE7F-4A7C8E6CBD87}" destId="{16A2F515-1494-4C92-9B04-6F868CEE6189}" srcOrd="1" destOrd="0" presId="urn:microsoft.com/office/officeart/2009/3/layout/HorizontalOrganizationChart"/>
    <dgm:cxn modelId="{1A882E65-C012-4735-B649-273FA7DFD305}" srcId="{B587D8A3-6776-4852-8225-AA7C13B9DC0C}" destId="{AAE9B7C5-2BD3-4B52-85FF-82F5B7D60D91}" srcOrd="1" destOrd="0" parTransId="{AE78FD4C-23FA-410A-9144-08DE4393C5DB}" sibTransId="{983A5023-BDA1-45E0-ACB8-0A227EA21156}"/>
    <dgm:cxn modelId="{AF0A934B-CF72-4FE8-8A1E-EDAA2B4353CD}" type="presOf" srcId="{2CFC6A4A-DE61-4F62-B496-BCA80AA155DE}" destId="{2C594BB4-9FA0-4901-B792-9481E46C824D}" srcOrd="1" destOrd="0" presId="urn:microsoft.com/office/officeart/2009/3/layout/HorizontalOrganizationChart"/>
    <dgm:cxn modelId="{807C5B6D-2B80-4EDB-893C-225C3C0C1C7B}" type="presOf" srcId="{02E5EFEA-3FD5-4883-A9D9-336D89724CEF}" destId="{D6F2825A-AA50-4CEA-87B0-C95AE76297BC}" srcOrd="0" destOrd="0" presId="urn:microsoft.com/office/officeart/2009/3/layout/HorizontalOrganizationChart"/>
    <dgm:cxn modelId="{37116B6D-1841-4CA5-91C1-D9384F95D41D}" type="presOf" srcId="{E87673EF-6974-4FA9-924D-2205DE0D567C}" destId="{539D9CE6-6D48-46E4-8900-8029A0841EE4}" srcOrd="0" destOrd="0" presId="urn:microsoft.com/office/officeart/2009/3/layout/HorizontalOrganizationChart"/>
    <dgm:cxn modelId="{34EA9952-C09A-4526-BD69-FF4CD05E3A47}" type="presOf" srcId="{4FBB7434-625F-43CE-B211-7CE395B19DA5}" destId="{43FBBA33-3615-4FBD-AC35-AFB6E9FA28EC}" srcOrd="0" destOrd="0" presId="urn:microsoft.com/office/officeart/2009/3/layout/HorizontalOrganizationChart"/>
    <dgm:cxn modelId="{DF87B673-3952-41E5-AD52-53FC7BA73C0F}" type="presOf" srcId="{AE78FD4C-23FA-410A-9144-08DE4393C5DB}" destId="{879E5135-6944-488C-919F-007B41147A61}" srcOrd="0" destOrd="0" presId="urn:microsoft.com/office/officeart/2009/3/layout/HorizontalOrganizationChart"/>
    <dgm:cxn modelId="{1CB7B974-D3B8-49E5-B943-199D9E8839DB}" srcId="{1BF1AA3F-EFC8-4BF3-B6F6-5CA198A14E99}" destId="{9EDACB94-3B94-4F50-94D3-3D4B38BD534C}" srcOrd="0" destOrd="0" parTransId="{D5BD7150-C5AF-4200-A066-45BB2A0A65E8}" sibTransId="{A374DE47-365B-4AEB-AE47-6BC6237AB5AC}"/>
    <dgm:cxn modelId="{A3C7C85A-4FD4-42F9-BA53-B5E4CCEEE73C}" type="presOf" srcId="{A295E8FF-A9B6-413C-9597-DDE9BE1155D6}" destId="{CCE1BC4F-4BD7-4C75-A243-9B495C32B8C7}" srcOrd="1" destOrd="0" presId="urn:microsoft.com/office/officeart/2009/3/layout/HorizontalOrganizationChart"/>
    <dgm:cxn modelId="{3F853C7C-8517-444D-860D-3DE45CABCDCF}" type="presOf" srcId="{D01837BB-904A-4276-93CE-C53A4E9FA56C}" destId="{3352F496-C878-4B32-84DF-ABB39E86D641}" srcOrd="0" destOrd="0" presId="urn:microsoft.com/office/officeart/2009/3/layout/HorizontalOrganizationChart"/>
    <dgm:cxn modelId="{3D61347D-742E-46EF-9D07-B888FF106CFD}" type="presOf" srcId="{3E2486B2-4A95-4C6A-A30C-8CB36AFF2298}" destId="{D6D7349F-E482-4E83-87B1-50725AA85332}" srcOrd="0" destOrd="0" presId="urn:microsoft.com/office/officeart/2009/3/layout/HorizontalOrganizationChart"/>
    <dgm:cxn modelId="{1D8C807D-A4F2-4167-B9B0-9C26F636D9B9}" type="presOf" srcId="{44ACD07E-A7C6-41EE-B4A4-26710A8A62F2}" destId="{2453485E-AFDE-46A5-A20D-E9C892CD5342}" srcOrd="0" destOrd="0" presId="urn:microsoft.com/office/officeart/2009/3/layout/HorizontalOrganizationChart"/>
    <dgm:cxn modelId="{3C3D4786-6026-41CD-A244-129C43313C07}" type="presOf" srcId="{40D686E1-B42B-44A0-8743-8EB94A98D441}" destId="{50CCAC61-ACFC-4221-AA21-BAEC4E262779}" srcOrd="0" destOrd="0" presId="urn:microsoft.com/office/officeart/2009/3/layout/HorizontalOrganizationChart"/>
    <dgm:cxn modelId="{D0D63788-70B5-414F-9398-3922E9E77E2F}" type="presOf" srcId="{7040BF64-617B-4AA0-967F-BA56DDA02E6D}" destId="{16FDF7D4-02BD-4E0F-B881-CFDFFFED6DC5}" srcOrd="0" destOrd="0" presId="urn:microsoft.com/office/officeart/2009/3/layout/HorizontalOrganizationChart"/>
    <dgm:cxn modelId="{A99E568B-DDE0-4335-8357-BFDC5CD89F06}" srcId="{7956E139-486C-4C54-9B1D-A6EDA4C9F310}" destId="{7040BF64-617B-4AA0-967F-BA56DDA02E6D}" srcOrd="0" destOrd="0" parTransId="{153E9EF4-71CA-4DFF-A6F4-2711090FB8A7}" sibTransId="{E349C736-1928-4888-B9C5-C22A5D98746F}"/>
    <dgm:cxn modelId="{CD97FB92-C1B1-41F1-9683-BEA365692732}" srcId="{1BF1AA3F-EFC8-4BF3-B6F6-5CA198A14E99}" destId="{2CFC6A4A-DE61-4F62-B496-BCA80AA155DE}" srcOrd="2" destOrd="0" parTransId="{9ACEF1E0-41BA-443D-9117-2264D62006E7}" sibTransId="{1806563D-4D3F-49E8-8249-4A3077C8782A}"/>
    <dgm:cxn modelId="{DDA7829A-5185-44C0-A2BE-8D07B03F292F}" srcId="{B587D8A3-6776-4852-8225-AA7C13B9DC0C}" destId="{7956E139-486C-4C54-9B1D-A6EDA4C9F310}" srcOrd="0" destOrd="0" parTransId="{240F6E0C-E67B-42B0-A75D-E71D89E87D2F}" sibTransId="{659CB62A-9D89-4342-8D19-FF04BD144861}"/>
    <dgm:cxn modelId="{29D432A2-8552-4A72-84B8-CDCA9BB18111}" type="presOf" srcId="{7B70AD0C-F223-4DB8-A68D-79D191D4A06E}" destId="{7004E54D-60AE-4A2A-91E1-8251B7BA8E1D}" srcOrd="1" destOrd="0" presId="urn:microsoft.com/office/officeart/2009/3/layout/HorizontalOrganizationChart"/>
    <dgm:cxn modelId="{C0BA7DA3-936A-4F34-BB07-3DA460B17485}" type="presOf" srcId="{7956E139-486C-4C54-9B1D-A6EDA4C9F310}" destId="{3FE3FC81-2B5B-4E98-A25C-9203A3C12076}" srcOrd="1" destOrd="0" presId="urn:microsoft.com/office/officeart/2009/3/layout/HorizontalOrganizationChart"/>
    <dgm:cxn modelId="{A0D7EBA7-966B-41A7-AA85-6B1FE11100D4}" type="presOf" srcId="{8C128DA3-90FD-48B6-858B-4818CE3641C2}" destId="{EE42EF87-9D7F-4A36-B74C-3870212AF81E}" srcOrd="0" destOrd="0" presId="urn:microsoft.com/office/officeart/2009/3/layout/HorizontalOrganizationChart"/>
    <dgm:cxn modelId="{0915C3A9-5B51-4694-BC2D-892A7AFB1B2C}" type="presOf" srcId="{29173C7D-32D7-4870-9C92-57912D8853EC}" destId="{1EC50860-5EC6-4482-9C08-70D654E5B19F}" srcOrd="0" destOrd="0" presId="urn:microsoft.com/office/officeart/2009/3/layout/HorizontalOrganizationChart"/>
    <dgm:cxn modelId="{CDCBB6AA-AE7B-4DDC-BCB6-FB2145A2B4EB}" type="presOf" srcId="{29173C7D-32D7-4870-9C92-57912D8853EC}" destId="{2347714F-25B8-4681-9F0D-98EF532294F4}" srcOrd="1" destOrd="0" presId="urn:microsoft.com/office/officeart/2009/3/layout/HorizontalOrganizationChart"/>
    <dgm:cxn modelId="{F188D6B2-29EC-41FD-8E20-0B21E7212EC0}" srcId="{51097EB1-516E-4EC7-BD68-83E33CAF397F}" destId="{1BF1AA3F-EFC8-4BF3-B6F6-5CA198A14E99}" srcOrd="1" destOrd="0" parTransId="{623766A2-827C-454A-861D-FE60432C58BA}" sibTransId="{9CD35711-686E-4478-BE51-AB8CA5939C59}"/>
    <dgm:cxn modelId="{6E75CEB3-F38C-4F72-94D9-735D58BDFCB8}" srcId="{1BF1AA3F-EFC8-4BF3-B6F6-5CA198A14E99}" destId="{7FC51591-573D-4588-BE7F-4A7C8E6CBD87}" srcOrd="3" destOrd="0" parTransId="{62F5DBFD-FDE8-4188-8146-721E71DD0260}" sibTransId="{083739E1-6D3D-4CE4-BFD0-06C2AA6E5235}"/>
    <dgm:cxn modelId="{0663DDB5-1F2A-4C10-9178-52B68C8F093D}" srcId="{B587D8A3-6776-4852-8225-AA7C13B9DC0C}" destId="{29173C7D-32D7-4870-9C92-57912D8853EC}" srcOrd="2" destOrd="0" parTransId="{44ACD07E-A7C6-41EE-B4A4-26710A8A62F2}" sibTransId="{40EFBC54-8C72-4A3F-9945-9504B15A3A18}"/>
    <dgm:cxn modelId="{A69C00B8-47E5-4C2F-8871-F707E84C6925}" srcId="{29173C7D-32D7-4870-9C92-57912D8853EC}" destId="{02E5EFEA-3FD5-4883-A9D9-336D89724CEF}" srcOrd="0" destOrd="0" parTransId="{7E9CB2BC-77C4-4486-8CC8-E524FBDC9CCC}" sibTransId="{363794F5-AC22-4770-A08D-F5DA54B89E07}"/>
    <dgm:cxn modelId="{F9A452BA-5B41-49E8-861A-0FF65AE2A73A}" type="presOf" srcId="{240F6E0C-E67B-42B0-A75D-E71D89E87D2F}" destId="{B0BFECCC-C416-4866-8F10-F052E0E96302}" srcOrd="0" destOrd="0" presId="urn:microsoft.com/office/officeart/2009/3/layout/HorizontalOrganizationChart"/>
    <dgm:cxn modelId="{DE0EA8C1-E7A5-4D4D-AFEB-7E4813A47392}" type="presOf" srcId="{9EDACB94-3B94-4F50-94D3-3D4B38BD534C}" destId="{B1480960-3289-4D8A-AD1D-981CCD0EE2A1}" srcOrd="1" destOrd="0" presId="urn:microsoft.com/office/officeart/2009/3/layout/HorizontalOrganizationChart"/>
    <dgm:cxn modelId="{D58D6DC6-ED8D-4D87-B9CA-CA1C212EBE5B}" type="presOf" srcId="{02E5EFEA-3FD5-4883-A9D9-336D89724CEF}" destId="{4B75E8FD-45DC-465A-B850-13E1A6E01BD4}" srcOrd="1" destOrd="0" presId="urn:microsoft.com/office/officeart/2009/3/layout/HorizontalOrganizationChart"/>
    <dgm:cxn modelId="{A5325EC8-95B4-4817-91F3-CB4FDEF99900}" type="presOf" srcId="{623766A2-827C-454A-861D-FE60432C58BA}" destId="{F9A11AF4-EDF6-42BB-BB25-CD7572D6C7F8}" srcOrd="0" destOrd="0" presId="urn:microsoft.com/office/officeart/2009/3/layout/HorizontalOrganizationChart"/>
    <dgm:cxn modelId="{BD958DCB-662A-49FC-9F0B-8A8776781470}" type="presOf" srcId="{1BF1AA3F-EFC8-4BF3-B6F6-5CA198A14E99}" destId="{DFD99CCB-3DDE-4B10-9368-1C687C2B3AED}" srcOrd="1" destOrd="0" presId="urn:microsoft.com/office/officeart/2009/3/layout/HorizontalOrganizationChart"/>
    <dgm:cxn modelId="{F2BD5CD2-94EC-4B25-A6BC-D434FDF2E2AD}" type="presOf" srcId="{11F9B8E9-3738-4D34-8B3E-BD8541605946}" destId="{7F17F2C4-5AE9-4A89-A2A7-AE308B8BF599}" srcOrd="0" destOrd="0" presId="urn:microsoft.com/office/officeart/2009/3/layout/HorizontalOrganizationChart"/>
    <dgm:cxn modelId="{E0C4C2D6-3FD5-4017-A060-94C3C4A6DA86}" type="presOf" srcId="{881E1EED-3ABE-4B57-A992-77DB54D31452}" destId="{CE884EF0-DD51-4040-A6FA-16D64ADCA46E}" srcOrd="0" destOrd="0" presId="urn:microsoft.com/office/officeart/2009/3/layout/HorizontalOrganizationChart"/>
    <dgm:cxn modelId="{3A3E48D9-CABC-49F7-8BFF-D541268DBDD7}" type="presOf" srcId="{B587D8A3-6776-4852-8225-AA7C13B9DC0C}" destId="{E89816C3-289B-48A7-BE28-88B7C1ED5729}" srcOrd="1" destOrd="0" presId="urn:microsoft.com/office/officeart/2009/3/layout/HorizontalOrganizationChart"/>
    <dgm:cxn modelId="{E48145DE-B81C-4886-AFF1-CB840B62E311}" srcId="{2CFC6A4A-DE61-4F62-B496-BCA80AA155DE}" destId="{8C128DA3-90FD-48B6-858B-4818CE3641C2}" srcOrd="0" destOrd="0" parTransId="{3E2486B2-4A95-4C6A-A30C-8CB36AFF2298}" sibTransId="{BA9CBA60-7CF1-4F14-92C4-6FAE7887ABC5}"/>
    <dgm:cxn modelId="{AFB04EE2-3C3A-46D7-B37E-F96D30D46250}" srcId="{7FC51591-573D-4588-BE7F-4A7C8E6CBD87}" destId="{E77034E3-4B78-42C0-B9F4-DE5DDA79AB13}" srcOrd="0" destOrd="0" parTransId="{11F9B8E9-3738-4D34-8B3E-BD8541605946}" sibTransId="{8130CDCE-A2F3-41D9-BFD9-B92778845F20}"/>
    <dgm:cxn modelId="{9711C3EA-4A92-4762-B8BE-D0E3B6FB30E1}" srcId="{7A02260D-2D79-48F4-BBE6-5BA4879B0CE3}" destId="{51097EB1-516E-4EC7-BD68-83E33CAF397F}" srcOrd="0" destOrd="0" parTransId="{7A2E801E-9373-4173-B020-8195E09C8BB8}" sibTransId="{469E5092-8C79-4049-9B8F-29CF9F271070}"/>
    <dgm:cxn modelId="{193793EC-911B-416F-9770-D4E98B604691}" type="presOf" srcId="{AAE9B7C5-2BD3-4B52-85FF-82F5B7D60D91}" destId="{27C2A65D-649F-415B-B732-E045012DF7B9}" srcOrd="1" destOrd="0" presId="urn:microsoft.com/office/officeart/2009/3/layout/HorizontalOrganizationChart"/>
    <dgm:cxn modelId="{0AE74FED-EC44-4C5F-BD5B-99A8E6A3FD04}" srcId="{9EDACB94-3B94-4F50-94D3-3D4B38BD534C}" destId="{A295E8FF-A9B6-413C-9597-DDE9BE1155D6}" srcOrd="1" destOrd="0" parTransId="{95BB8017-2AE0-485A-B715-9BF345D6573D}" sibTransId="{B8D243BE-8B10-4001-B2F8-48CD5782D6EA}"/>
    <dgm:cxn modelId="{99B671ED-BCC4-494C-A673-0B327F174E51}" type="presOf" srcId="{7040BF64-617B-4AA0-967F-BA56DDA02E6D}" destId="{65D55E65-D1C3-469F-99A5-788B01E7C572}" srcOrd="1" destOrd="0" presId="urn:microsoft.com/office/officeart/2009/3/layout/HorizontalOrganizationChart"/>
    <dgm:cxn modelId="{8AAAC1ED-8A9F-47BE-A1BD-B8925CC56383}" type="presOf" srcId="{51097EB1-516E-4EC7-BD68-83E33CAF397F}" destId="{E05BC5D9-8A85-4E76-8DF9-192063AB00B7}" srcOrd="0" destOrd="0" presId="urn:microsoft.com/office/officeart/2009/3/layout/HorizontalOrganizationChart"/>
    <dgm:cxn modelId="{A243EAF0-DCC1-4C03-B26D-F42C0644D3A3}" srcId="{9EDACB94-3B94-4F50-94D3-3D4B38BD534C}" destId="{E87673EF-6974-4FA9-924D-2205DE0D567C}" srcOrd="0" destOrd="0" parTransId="{4FBB7434-625F-43CE-B211-7CE395B19DA5}" sibTransId="{A9659A33-FD0A-474A-A1FF-40A33566952C}"/>
    <dgm:cxn modelId="{61C510F1-8C7E-4878-8F7A-A798DE70CBD3}" type="presOf" srcId="{7FC51591-573D-4588-BE7F-4A7C8E6CBD87}" destId="{3655A67C-5655-450C-997F-238DC849A4E6}" srcOrd="0" destOrd="0" presId="urn:microsoft.com/office/officeart/2009/3/layout/HorizontalOrganizationChart"/>
    <dgm:cxn modelId="{F63949F8-DE80-40F1-8CFF-EA1BC8D57B7E}" type="presOf" srcId="{A295E8FF-A9B6-413C-9597-DDE9BE1155D6}" destId="{9AB3F261-86DF-4EAE-9A78-382F83486546}" srcOrd="0" destOrd="0" presId="urn:microsoft.com/office/officeart/2009/3/layout/HorizontalOrganizationChart"/>
    <dgm:cxn modelId="{26D4ABF9-F7A2-4603-BF3F-FB99526ABB6C}" srcId="{1BF1AA3F-EFC8-4BF3-B6F6-5CA198A14E99}" destId="{7B70AD0C-F223-4DB8-A68D-79D191D4A06E}" srcOrd="1" destOrd="0" parTransId="{40D686E1-B42B-44A0-8743-8EB94A98D441}" sibTransId="{E7A1BC85-48DD-4604-9825-CB1B518A4030}"/>
    <dgm:cxn modelId="{ED2876FA-99AC-4096-B415-75A78989FBFF}" type="presOf" srcId="{51097EB1-516E-4EC7-BD68-83E33CAF397F}" destId="{36400AC6-85FA-4E37-B76F-9CEEB4F0992D}" srcOrd="1" destOrd="0" presId="urn:microsoft.com/office/officeart/2009/3/layout/HorizontalOrganizationChart"/>
    <dgm:cxn modelId="{FD9600FC-9809-4E22-AA7A-A9D053D242F6}" srcId="{51097EB1-516E-4EC7-BD68-83E33CAF397F}" destId="{B587D8A3-6776-4852-8225-AA7C13B9DC0C}" srcOrd="0" destOrd="0" parTransId="{881E1EED-3ABE-4B57-A992-77DB54D31452}" sibTransId="{3BFEDC02-F77F-43F2-A5FF-5DF3929D4B1F}"/>
    <dgm:cxn modelId="{200AFFFF-B827-4B66-9E8E-74D37CE322AD}" type="presOf" srcId="{607CCB9B-971E-4590-8A94-02F9D0EC8067}" destId="{3CC0238E-21B5-4CB9-A40B-C174598F7B57}" srcOrd="0" destOrd="0" presId="urn:microsoft.com/office/officeart/2009/3/layout/HorizontalOrganizationChart"/>
    <dgm:cxn modelId="{F79CE7BF-9188-4575-897C-C884CCA2DDB6}" type="presParOf" srcId="{C289659B-8D33-49CE-AAAB-38717CE62B52}" destId="{E51FB6AD-F8F3-4CDB-A704-B4C6CE8E0CFB}" srcOrd="0" destOrd="0" presId="urn:microsoft.com/office/officeart/2009/3/layout/HorizontalOrganizationChart"/>
    <dgm:cxn modelId="{E782F3C0-6417-4DEC-B071-BC2992E65FA4}" type="presParOf" srcId="{E51FB6AD-F8F3-4CDB-A704-B4C6CE8E0CFB}" destId="{A58E67C2-5E6E-41EA-8431-0850D79A16A4}" srcOrd="0" destOrd="0" presId="urn:microsoft.com/office/officeart/2009/3/layout/HorizontalOrganizationChart"/>
    <dgm:cxn modelId="{FF9E5142-F2D7-4E7F-8557-B1157C23BD7F}" type="presParOf" srcId="{A58E67C2-5E6E-41EA-8431-0850D79A16A4}" destId="{E05BC5D9-8A85-4E76-8DF9-192063AB00B7}" srcOrd="0" destOrd="0" presId="urn:microsoft.com/office/officeart/2009/3/layout/HorizontalOrganizationChart"/>
    <dgm:cxn modelId="{7F7FCD07-7DB5-41CF-A872-1B8924A2EF6B}" type="presParOf" srcId="{A58E67C2-5E6E-41EA-8431-0850D79A16A4}" destId="{36400AC6-85FA-4E37-B76F-9CEEB4F0992D}" srcOrd="1" destOrd="0" presId="urn:microsoft.com/office/officeart/2009/3/layout/HorizontalOrganizationChart"/>
    <dgm:cxn modelId="{E3A7B27C-958C-43F3-8445-BD77AA9B8743}" type="presParOf" srcId="{E51FB6AD-F8F3-4CDB-A704-B4C6CE8E0CFB}" destId="{B7E1B228-BF06-486D-9935-B29681F3E1F9}" srcOrd="1" destOrd="0" presId="urn:microsoft.com/office/officeart/2009/3/layout/HorizontalOrganizationChart"/>
    <dgm:cxn modelId="{82D78766-1A0A-4DF1-89DD-571F523279AA}" type="presParOf" srcId="{B7E1B228-BF06-486D-9935-B29681F3E1F9}" destId="{CE884EF0-DD51-4040-A6FA-16D64ADCA46E}" srcOrd="0" destOrd="0" presId="urn:microsoft.com/office/officeart/2009/3/layout/HorizontalOrganizationChart"/>
    <dgm:cxn modelId="{3595D585-4029-48E4-B966-E3C98728B416}" type="presParOf" srcId="{B7E1B228-BF06-486D-9935-B29681F3E1F9}" destId="{758C9D31-6ED0-4997-B0A2-FA075B011B3B}" srcOrd="1" destOrd="0" presId="urn:microsoft.com/office/officeart/2009/3/layout/HorizontalOrganizationChart"/>
    <dgm:cxn modelId="{FFA08E4B-E899-4984-B159-0508A9581943}" type="presParOf" srcId="{758C9D31-6ED0-4997-B0A2-FA075B011B3B}" destId="{7333CEFC-E84B-4318-B2FC-03908C474AFC}" srcOrd="0" destOrd="0" presId="urn:microsoft.com/office/officeart/2009/3/layout/HorizontalOrganizationChart"/>
    <dgm:cxn modelId="{D7AC13F9-4944-40B1-88A7-50899A69326F}" type="presParOf" srcId="{7333CEFC-E84B-4318-B2FC-03908C474AFC}" destId="{47DF17EF-BFE7-4EF8-8730-F0E228E91DAC}" srcOrd="0" destOrd="0" presId="urn:microsoft.com/office/officeart/2009/3/layout/HorizontalOrganizationChart"/>
    <dgm:cxn modelId="{87D16229-67A4-4765-B612-E624AEA67ABA}" type="presParOf" srcId="{7333CEFC-E84B-4318-B2FC-03908C474AFC}" destId="{E89816C3-289B-48A7-BE28-88B7C1ED5729}" srcOrd="1" destOrd="0" presId="urn:microsoft.com/office/officeart/2009/3/layout/HorizontalOrganizationChart"/>
    <dgm:cxn modelId="{05FF1637-31A0-48F4-BCEA-DCC45B99025A}" type="presParOf" srcId="{758C9D31-6ED0-4997-B0A2-FA075B011B3B}" destId="{66D649B7-13D2-45D5-9D46-C3115B20221B}" srcOrd="1" destOrd="0" presId="urn:microsoft.com/office/officeart/2009/3/layout/HorizontalOrganizationChart"/>
    <dgm:cxn modelId="{7074D20E-CB98-4B35-852A-14F866C66A3C}" type="presParOf" srcId="{66D649B7-13D2-45D5-9D46-C3115B20221B}" destId="{B0BFECCC-C416-4866-8F10-F052E0E96302}" srcOrd="0" destOrd="0" presId="urn:microsoft.com/office/officeart/2009/3/layout/HorizontalOrganizationChart"/>
    <dgm:cxn modelId="{8D3BD48B-1911-4844-B185-2CEDA5663760}" type="presParOf" srcId="{66D649B7-13D2-45D5-9D46-C3115B20221B}" destId="{9BDDABE6-C303-43C1-867E-AA20B36C0535}" srcOrd="1" destOrd="0" presId="urn:microsoft.com/office/officeart/2009/3/layout/HorizontalOrganizationChart"/>
    <dgm:cxn modelId="{DEF1C7DD-0F5A-4349-A564-1D7722606FC4}" type="presParOf" srcId="{9BDDABE6-C303-43C1-867E-AA20B36C0535}" destId="{33E8A45E-BA8A-445A-9813-ABA58D9153E3}" srcOrd="0" destOrd="0" presId="urn:microsoft.com/office/officeart/2009/3/layout/HorizontalOrganizationChart"/>
    <dgm:cxn modelId="{7ECFF3F8-0155-43BD-AFFC-CE366F052A22}" type="presParOf" srcId="{33E8A45E-BA8A-445A-9813-ABA58D9153E3}" destId="{DD07F7BE-2689-4813-8441-E4DD34B51262}" srcOrd="0" destOrd="0" presId="urn:microsoft.com/office/officeart/2009/3/layout/HorizontalOrganizationChart"/>
    <dgm:cxn modelId="{E6328098-9B9D-4E10-8CD5-9DD1C5B75907}" type="presParOf" srcId="{33E8A45E-BA8A-445A-9813-ABA58D9153E3}" destId="{3FE3FC81-2B5B-4E98-A25C-9203A3C12076}" srcOrd="1" destOrd="0" presId="urn:microsoft.com/office/officeart/2009/3/layout/HorizontalOrganizationChart"/>
    <dgm:cxn modelId="{7BC07448-5A39-4DD2-AFAF-75A8374E3BDC}" type="presParOf" srcId="{9BDDABE6-C303-43C1-867E-AA20B36C0535}" destId="{0FAF8EA1-AC43-49A1-B9BB-DB7871A4757E}" srcOrd="1" destOrd="0" presId="urn:microsoft.com/office/officeart/2009/3/layout/HorizontalOrganizationChart"/>
    <dgm:cxn modelId="{9693DACE-965A-4154-BDB1-C41A6AA58CC0}" type="presParOf" srcId="{0FAF8EA1-AC43-49A1-B9BB-DB7871A4757E}" destId="{3566C908-0A2F-486D-BC9C-3F13C7C8282F}" srcOrd="0" destOrd="0" presId="urn:microsoft.com/office/officeart/2009/3/layout/HorizontalOrganizationChart"/>
    <dgm:cxn modelId="{113AEA60-93BA-46FD-AC12-7E1BAD8573DB}" type="presParOf" srcId="{0FAF8EA1-AC43-49A1-B9BB-DB7871A4757E}" destId="{7C803A1C-9D22-4598-A32B-AD7B3C0F28DC}" srcOrd="1" destOrd="0" presId="urn:microsoft.com/office/officeart/2009/3/layout/HorizontalOrganizationChart"/>
    <dgm:cxn modelId="{4244796F-20B5-400A-8DF2-0816CED210BF}" type="presParOf" srcId="{7C803A1C-9D22-4598-A32B-AD7B3C0F28DC}" destId="{C217BAAA-2B60-4F34-B040-A56D11D41654}" srcOrd="0" destOrd="0" presId="urn:microsoft.com/office/officeart/2009/3/layout/HorizontalOrganizationChart"/>
    <dgm:cxn modelId="{4E2418CA-80C9-4BDB-90EA-1A207A6CDC46}" type="presParOf" srcId="{C217BAAA-2B60-4F34-B040-A56D11D41654}" destId="{16FDF7D4-02BD-4E0F-B881-CFDFFFED6DC5}" srcOrd="0" destOrd="0" presId="urn:microsoft.com/office/officeart/2009/3/layout/HorizontalOrganizationChart"/>
    <dgm:cxn modelId="{D501488B-6F6A-4F79-9DB5-9DA25DF22A5B}" type="presParOf" srcId="{C217BAAA-2B60-4F34-B040-A56D11D41654}" destId="{65D55E65-D1C3-469F-99A5-788B01E7C572}" srcOrd="1" destOrd="0" presId="urn:microsoft.com/office/officeart/2009/3/layout/HorizontalOrganizationChart"/>
    <dgm:cxn modelId="{EC2CF1A9-25DC-47C3-BF4D-1F43CBE7D783}" type="presParOf" srcId="{7C803A1C-9D22-4598-A32B-AD7B3C0F28DC}" destId="{0B3F2672-2D41-4A2C-9BC7-E90A5C31F252}" srcOrd="1" destOrd="0" presId="urn:microsoft.com/office/officeart/2009/3/layout/HorizontalOrganizationChart"/>
    <dgm:cxn modelId="{A0211130-4E4B-4CBE-A2F7-D65C047C71E6}" type="presParOf" srcId="{7C803A1C-9D22-4598-A32B-AD7B3C0F28DC}" destId="{A9599FC7-08C4-49C6-B0F9-64317E77433D}" srcOrd="2" destOrd="0" presId="urn:microsoft.com/office/officeart/2009/3/layout/HorizontalOrganizationChart"/>
    <dgm:cxn modelId="{AB297253-812F-4D77-9D05-162E90D212CF}" type="presParOf" srcId="{9BDDABE6-C303-43C1-867E-AA20B36C0535}" destId="{ED2CBF1D-A8FB-4378-94E3-A730C2E5B270}" srcOrd="2" destOrd="0" presId="urn:microsoft.com/office/officeart/2009/3/layout/HorizontalOrganizationChart"/>
    <dgm:cxn modelId="{215C58F4-1489-41E8-AA47-76AFB4F16F50}" type="presParOf" srcId="{66D649B7-13D2-45D5-9D46-C3115B20221B}" destId="{879E5135-6944-488C-919F-007B41147A61}" srcOrd="2" destOrd="0" presId="urn:microsoft.com/office/officeart/2009/3/layout/HorizontalOrganizationChart"/>
    <dgm:cxn modelId="{D38A783D-8695-4E7A-AD29-0E445827DE52}" type="presParOf" srcId="{66D649B7-13D2-45D5-9D46-C3115B20221B}" destId="{0295C74F-5D87-4223-89DA-42216C23FBB0}" srcOrd="3" destOrd="0" presId="urn:microsoft.com/office/officeart/2009/3/layout/HorizontalOrganizationChart"/>
    <dgm:cxn modelId="{C39AD44A-9E5B-40EC-B9E3-414A2F40D1E1}" type="presParOf" srcId="{0295C74F-5D87-4223-89DA-42216C23FBB0}" destId="{91FB2013-4405-4114-9177-35CF14B77502}" srcOrd="0" destOrd="0" presId="urn:microsoft.com/office/officeart/2009/3/layout/HorizontalOrganizationChart"/>
    <dgm:cxn modelId="{347688EF-DBA3-4FDF-8AD6-B8556358AB6D}" type="presParOf" srcId="{91FB2013-4405-4114-9177-35CF14B77502}" destId="{ACCDA57A-3F6A-41A2-BE87-95BFDD8A36DD}" srcOrd="0" destOrd="0" presId="urn:microsoft.com/office/officeart/2009/3/layout/HorizontalOrganizationChart"/>
    <dgm:cxn modelId="{EE795D8E-C520-4B62-90F4-03D03B247C6A}" type="presParOf" srcId="{91FB2013-4405-4114-9177-35CF14B77502}" destId="{27C2A65D-649F-415B-B732-E045012DF7B9}" srcOrd="1" destOrd="0" presId="urn:microsoft.com/office/officeart/2009/3/layout/HorizontalOrganizationChart"/>
    <dgm:cxn modelId="{239B0451-953C-4269-9024-A93D19DD0A61}" type="presParOf" srcId="{0295C74F-5D87-4223-89DA-42216C23FBB0}" destId="{77982D64-0EA5-4BA8-99E5-53774F52818A}" srcOrd="1" destOrd="0" presId="urn:microsoft.com/office/officeart/2009/3/layout/HorizontalOrganizationChart"/>
    <dgm:cxn modelId="{2E735658-14FF-4A74-9567-C9F79C287E2D}" type="presParOf" srcId="{77982D64-0EA5-4BA8-99E5-53774F52818A}" destId="{3352F496-C878-4B32-84DF-ABB39E86D641}" srcOrd="0" destOrd="0" presId="urn:microsoft.com/office/officeart/2009/3/layout/HorizontalOrganizationChart"/>
    <dgm:cxn modelId="{2931CE07-3E1B-4EFE-AB07-0F6B915CC083}" type="presParOf" srcId="{77982D64-0EA5-4BA8-99E5-53774F52818A}" destId="{AA5A18D7-7662-4661-9FEA-0EF948228659}" srcOrd="1" destOrd="0" presId="urn:microsoft.com/office/officeart/2009/3/layout/HorizontalOrganizationChart"/>
    <dgm:cxn modelId="{F3F600CF-20AC-4A7E-96B6-23739C51B0F4}" type="presParOf" srcId="{AA5A18D7-7662-4661-9FEA-0EF948228659}" destId="{65DC29B6-9DB5-47FD-B62E-823D680AA14B}" srcOrd="0" destOrd="0" presId="urn:microsoft.com/office/officeart/2009/3/layout/HorizontalOrganizationChart"/>
    <dgm:cxn modelId="{B154A999-2AC1-43BF-BAF4-6117C1207EA1}" type="presParOf" srcId="{65DC29B6-9DB5-47FD-B62E-823D680AA14B}" destId="{3CC0238E-21B5-4CB9-A40B-C174598F7B57}" srcOrd="0" destOrd="0" presId="urn:microsoft.com/office/officeart/2009/3/layout/HorizontalOrganizationChart"/>
    <dgm:cxn modelId="{2C2D2595-9B5E-40FF-B6ED-D1E3D4FAF646}" type="presParOf" srcId="{65DC29B6-9DB5-47FD-B62E-823D680AA14B}" destId="{5D7422E7-BB44-47EC-AD60-C5288E1A6A91}" srcOrd="1" destOrd="0" presId="urn:microsoft.com/office/officeart/2009/3/layout/HorizontalOrganizationChart"/>
    <dgm:cxn modelId="{6EED8449-FE3E-41CC-8AB6-FA269D06279D}" type="presParOf" srcId="{AA5A18D7-7662-4661-9FEA-0EF948228659}" destId="{C6B88AFF-A5FD-4DC0-8F56-845B087ED801}" srcOrd="1" destOrd="0" presId="urn:microsoft.com/office/officeart/2009/3/layout/HorizontalOrganizationChart"/>
    <dgm:cxn modelId="{356F6261-BCA0-4947-BD13-69FBD966ADF0}" type="presParOf" srcId="{AA5A18D7-7662-4661-9FEA-0EF948228659}" destId="{A9CBA6F6-C730-408B-94FD-09BE40D13802}" srcOrd="2" destOrd="0" presId="urn:microsoft.com/office/officeart/2009/3/layout/HorizontalOrganizationChart"/>
    <dgm:cxn modelId="{EBD65EB6-5CA6-44A2-A9E3-EDC725126A39}" type="presParOf" srcId="{0295C74F-5D87-4223-89DA-42216C23FBB0}" destId="{E7F3FFB1-C9DD-4C42-8A61-82603C13E9A2}" srcOrd="2" destOrd="0" presId="urn:microsoft.com/office/officeart/2009/3/layout/HorizontalOrganizationChart"/>
    <dgm:cxn modelId="{7DF039A6-6EF3-4452-BCDB-F33B38DC7E52}" type="presParOf" srcId="{66D649B7-13D2-45D5-9D46-C3115B20221B}" destId="{2453485E-AFDE-46A5-A20D-E9C892CD5342}" srcOrd="4" destOrd="0" presId="urn:microsoft.com/office/officeart/2009/3/layout/HorizontalOrganizationChart"/>
    <dgm:cxn modelId="{141FD5B0-F7AA-441D-9E16-7DF1AAB74710}" type="presParOf" srcId="{66D649B7-13D2-45D5-9D46-C3115B20221B}" destId="{50F85C02-5CFE-49EA-9429-C3577CC62DFD}" srcOrd="5" destOrd="0" presId="urn:microsoft.com/office/officeart/2009/3/layout/HorizontalOrganizationChart"/>
    <dgm:cxn modelId="{D314C545-DB8B-4857-AA1A-CF26AA0352C6}" type="presParOf" srcId="{50F85C02-5CFE-49EA-9429-C3577CC62DFD}" destId="{82559239-A423-4D17-8983-D0E255CF9371}" srcOrd="0" destOrd="0" presId="urn:microsoft.com/office/officeart/2009/3/layout/HorizontalOrganizationChart"/>
    <dgm:cxn modelId="{43119BD4-CF32-487E-A751-66B013AAAEE1}" type="presParOf" srcId="{82559239-A423-4D17-8983-D0E255CF9371}" destId="{1EC50860-5EC6-4482-9C08-70D654E5B19F}" srcOrd="0" destOrd="0" presId="urn:microsoft.com/office/officeart/2009/3/layout/HorizontalOrganizationChart"/>
    <dgm:cxn modelId="{474578B3-AF31-434D-B0CA-E073150175BB}" type="presParOf" srcId="{82559239-A423-4D17-8983-D0E255CF9371}" destId="{2347714F-25B8-4681-9F0D-98EF532294F4}" srcOrd="1" destOrd="0" presId="urn:microsoft.com/office/officeart/2009/3/layout/HorizontalOrganizationChart"/>
    <dgm:cxn modelId="{BBF4BB72-4810-424B-B1CA-B39018F8C86C}" type="presParOf" srcId="{50F85C02-5CFE-49EA-9429-C3577CC62DFD}" destId="{78C82F11-997E-4364-9745-FA4B76D14B9E}" srcOrd="1" destOrd="0" presId="urn:microsoft.com/office/officeart/2009/3/layout/HorizontalOrganizationChart"/>
    <dgm:cxn modelId="{F04E9051-453A-40C6-86B8-8B4605083B29}" type="presParOf" srcId="{78C82F11-997E-4364-9745-FA4B76D14B9E}" destId="{E9095E7B-6E42-4B27-93A9-DABCA8C4E4D8}" srcOrd="0" destOrd="0" presId="urn:microsoft.com/office/officeart/2009/3/layout/HorizontalOrganizationChart"/>
    <dgm:cxn modelId="{656DDF0C-8547-4C95-A78C-F4AE99FD35DB}" type="presParOf" srcId="{78C82F11-997E-4364-9745-FA4B76D14B9E}" destId="{5AC0B91C-4DF8-40D4-BDE8-BF97E805E5BB}" srcOrd="1" destOrd="0" presId="urn:microsoft.com/office/officeart/2009/3/layout/HorizontalOrganizationChart"/>
    <dgm:cxn modelId="{5DA38BFD-DF4B-4DA2-973A-B985141CD8E1}" type="presParOf" srcId="{5AC0B91C-4DF8-40D4-BDE8-BF97E805E5BB}" destId="{588D7E2F-2213-4B48-BBFD-90C330140A3B}" srcOrd="0" destOrd="0" presId="urn:microsoft.com/office/officeart/2009/3/layout/HorizontalOrganizationChart"/>
    <dgm:cxn modelId="{22C2588A-6E7A-410C-8025-D544B508EF09}" type="presParOf" srcId="{588D7E2F-2213-4B48-BBFD-90C330140A3B}" destId="{D6F2825A-AA50-4CEA-87B0-C95AE76297BC}" srcOrd="0" destOrd="0" presId="urn:microsoft.com/office/officeart/2009/3/layout/HorizontalOrganizationChart"/>
    <dgm:cxn modelId="{9F409DF8-0C12-43C9-A46A-F7E30F47B977}" type="presParOf" srcId="{588D7E2F-2213-4B48-BBFD-90C330140A3B}" destId="{4B75E8FD-45DC-465A-B850-13E1A6E01BD4}" srcOrd="1" destOrd="0" presId="urn:microsoft.com/office/officeart/2009/3/layout/HorizontalOrganizationChart"/>
    <dgm:cxn modelId="{0C895CAA-CCE4-41D6-BBF4-6DA841AF2255}" type="presParOf" srcId="{5AC0B91C-4DF8-40D4-BDE8-BF97E805E5BB}" destId="{A00FC96C-6707-4E0E-A6D3-CF77C4DBF232}" srcOrd="1" destOrd="0" presId="urn:microsoft.com/office/officeart/2009/3/layout/HorizontalOrganizationChart"/>
    <dgm:cxn modelId="{1D64BC13-BE55-4BE6-BB3D-9FEDBC85A29A}" type="presParOf" srcId="{5AC0B91C-4DF8-40D4-BDE8-BF97E805E5BB}" destId="{C029DF43-1A45-4A57-8063-1FF9FF12ABD0}" srcOrd="2" destOrd="0" presId="urn:microsoft.com/office/officeart/2009/3/layout/HorizontalOrganizationChart"/>
    <dgm:cxn modelId="{1555926C-352E-4097-A948-6E8BB7232038}" type="presParOf" srcId="{50F85C02-5CFE-49EA-9429-C3577CC62DFD}" destId="{793EC50F-97A1-4D0B-BEEA-17C542388EEB}" srcOrd="2" destOrd="0" presId="urn:microsoft.com/office/officeart/2009/3/layout/HorizontalOrganizationChart"/>
    <dgm:cxn modelId="{DA5BA51A-E5A8-4E16-B8C1-73B0F66D1D76}" type="presParOf" srcId="{758C9D31-6ED0-4997-B0A2-FA075B011B3B}" destId="{6D26DB15-3CF2-43F4-A20B-C96E3433C03A}" srcOrd="2" destOrd="0" presId="urn:microsoft.com/office/officeart/2009/3/layout/HorizontalOrganizationChart"/>
    <dgm:cxn modelId="{0412EC61-D26E-4D6A-8C7A-553A1334D91B}" type="presParOf" srcId="{B7E1B228-BF06-486D-9935-B29681F3E1F9}" destId="{F9A11AF4-EDF6-42BB-BB25-CD7572D6C7F8}" srcOrd="2" destOrd="0" presId="urn:microsoft.com/office/officeart/2009/3/layout/HorizontalOrganizationChart"/>
    <dgm:cxn modelId="{62AC4EEF-D3A6-444D-8754-2E9AB7A09E4E}" type="presParOf" srcId="{B7E1B228-BF06-486D-9935-B29681F3E1F9}" destId="{70259B57-E0F5-4B38-AB67-78DBFF3162C7}" srcOrd="3" destOrd="0" presId="urn:microsoft.com/office/officeart/2009/3/layout/HorizontalOrganizationChart"/>
    <dgm:cxn modelId="{214D924E-0798-4882-A2A1-D3618B823FEE}" type="presParOf" srcId="{70259B57-E0F5-4B38-AB67-78DBFF3162C7}" destId="{B320084A-8632-47C8-A0D9-37D0FB3D4C45}" srcOrd="0" destOrd="0" presId="urn:microsoft.com/office/officeart/2009/3/layout/HorizontalOrganizationChart"/>
    <dgm:cxn modelId="{299D88C2-552C-4EFC-8AD7-70A7A34F073D}" type="presParOf" srcId="{B320084A-8632-47C8-A0D9-37D0FB3D4C45}" destId="{C76B7DF4-C2A7-44F5-8CCE-670B3B9450F2}" srcOrd="0" destOrd="0" presId="urn:microsoft.com/office/officeart/2009/3/layout/HorizontalOrganizationChart"/>
    <dgm:cxn modelId="{8BF01B81-C54B-429C-92B7-2AF7FEC51544}" type="presParOf" srcId="{B320084A-8632-47C8-A0D9-37D0FB3D4C45}" destId="{DFD99CCB-3DDE-4B10-9368-1C687C2B3AED}" srcOrd="1" destOrd="0" presId="urn:microsoft.com/office/officeart/2009/3/layout/HorizontalOrganizationChart"/>
    <dgm:cxn modelId="{3B20D39F-82E5-4B40-86FA-C6D346093027}" type="presParOf" srcId="{70259B57-E0F5-4B38-AB67-78DBFF3162C7}" destId="{9DAECA5D-7449-4364-A474-8DD03F443800}" srcOrd="1" destOrd="0" presId="urn:microsoft.com/office/officeart/2009/3/layout/HorizontalOrganizationChart"/>
    <dgm:cxn modelId="{980D3DF3-7122-431E-BD2B-FF240E75A69B}" type="presParOf" srcId="{9DAECA5D-7449-4364-A474-8DD03F443800}" destId="{F7E1F817-FA26-4855-9D07-F0946AF1BD1A}" srcOrd="0" destOrd="0" presId="urn:microsoft.com/office/officeart/2009/3/layout/HorizontalOrganizationChart"/>
    <dgm:cxn modelId="{0F30BE2E-6218-45C8-AF38-BB71A90C418D}" type="presParOf" srcId="{9DAECA5D-7449-4364-A474-8DD03F443800}" destId="{B374E80B-28BB-42D3-BCE3-323590D423C4}" srcOrd="1" destOrd="0" presId="urn:microsoft.com/office/officeart/2009/3/layout/HorizontalOrganizationChart"/>
    <dgm:cxn modelId="{C4378FCD-1916-447D-B7A8-1C74363E551D}" type="presParOf" srcId="{B374E80B-28BB-42D3-BCE3-323590D423C4}" destId="{C1BF37DE-9506-4E85-B997-046E8763C7EA}" srcOrd="0" destOrd="0" presId="urn:microsoft.com/office/officeart/2009/3/layout/HorizontalOrganizationChart"/>
    <dgm:cxn modelId="{CF600885-9AF4-449E-8F5F-58BA3BE50AFD}" type="presParOf" srcId="{C1BF37DE-9506-4E85-B997-046E8763C7EA}" destId="{C88C9CD3-BC85-4E35-8488-0AB5DFF11EEF}" srcOrd="0" destOrd="0" presId="urn:microsoft.com/office/officeart/2009/3/layout/HorizontalOrganizationChart"/>
    <dgm:cxn modelId="{BB9D3943-1E92-44DE-BDF8-1A0460AA24BA}" type="presParOf" srcId="{C1BF37DE-9506-4E85-B997-046E8763C7EA}" destId="{B1480960-3289-4D8A-AD1D-981CCD0EE2A1}" srcOrd="1" destOrd="0" presId="urn:microsoft.com/office/officeart/2009/3/layout/HorizontalOrganizationChart"/>
    <dgm:cxn modelId="{8B390E41-FAA6-48D6-B022-659465D2EFDD}" type="presParOf" srcId="{B374E80B-28BB-42D3-BCE3-323590D423C4}" destId="{401E1625-B787-4C8A-8FD9-8B7DE759B927}" srcOrd="1" destOrd="0" presId="urn:microsoft.com/office/officeart/2009/3/layout/HorizontalOrganizationChart"/>
    <dgm:cxn modelId="{69756D7D-319A-41B3-A0EB-F4ACCCF57235}" type="presParOf" srcId="{401E1625-B787-4C8A-8FD9-8B7DE759B927}" destId="{43FBBA33-3615-4FBD-AC35-AFB6E9FA28EC}" srcOrd="0" destOrd="0" presId="urn:microsoft.com/office/officeart/2009/3/layout/HorizontalOrganizationChart"/>
    <dgm:cxn modelId="{4454BFA8-D894-48E3-BD4E-86C865853DE8}" type="presParOf" srcId="{401E1625-B787-4C8A-8FD9-8B7DE759B927}" destId="{59258DD8-7B21-4007-9665-24ADE7EDD585}" srcOrd="1" destOrd="0" presId="urn:microsoft.com/office/officeart/2009/3/layout/HorizontalOrganizationChart"/>
    <dgm:cxn modelId="{95470877-EA64-4293-922A-5A906375E041}" type="presParOf" srcId="{59258DD8-7B21-4007-9665-24ADE7EDD585}" destId="{F66AAF72-9596-48AA-B168-53959C61AD86}" srcOrd="0" destOrd="0" presId="urn:microsoft.com/office/officeart/2009/3/layout/HorizontalOrganizationChart"/>
    <dgm:cxn modelId="{3196E05D-6446-4606-A4C4-136D8215634C}" type="presParOf" srcId="{F66AAF72-9596-48AA-B168-53959C61AD86}" destId="{539D9CE6-6D48-46E4-8900-8029A0841EE4}" srcOrd="0" destOrd="0" presId="urn:microsoft.com/office/officeart/2009/3/layout/HorizontalOrganizationChart"/>
    <dgm:cxn modelId="{AF3DBF4A-1DA1-4A68-900C-23E3B38A0DE8}" type="presParOf" srcId="{F66AAF72-9596-48AA-B168-53959C61AD86}" destId="{83A5B98D-7C94-4C5A-B6B0-2DB327E34CA0}" srcOrd="1" destOrd="0" presId="urn:microsoft.com/office/officeart/2009/3/layout/HorizontalOrganizationChart"/>
    <dgm:cxn modelId="{0EEEEFB9-AA86-4A84-9E2E-F97AB33177C6}" type="presParOf" srcId="{59258DD8-7B21-4007-9665-24ADE7EDD585}" destId="{983D83E5-A1D8-49E2-A644-8C0C63386C64}" srcOrd="1" destOrd="0" presId="urn:microsoft.com/office/officeart/2009/3/layout/HorizontalOrganizationChart"/>
    <dgm:cxn modelId="{AB5742F6-D7CE-4EC4-808C-BBA2D9D44E8B}" type="presParOf" srcId="{59258DD8-7B21-4007-9665-24ADE7EDD585}" destId="{C2169003-B4D7-41F7-ABED-F1C7B94967E5}" srcOrd="2" destOrd="0" presId="urn:microsoft.com/office/officeart/2009/3/layout/HorizontalOrganizationChart"/>
    <dgm:cxn modelId="{44BCD680-58DE-4F14-ACC1-BC6AC0105695}" type="presParOf" srcId="{401E1625-B787-4C8A-8FD9-8B7DE759B927}" destId="{922425FD-6D43-4932-9BC2-23ED3522B806}" srcOrd="2" destOrd="0" presId="urn:microsoft.com/office/officeart/2009/3/layout/HorizontalOrganizationChart"/>
    <dgm:cxn modelId="{794D3D67-61BF-46CA-9733-8A5861297E0B}" type="presParOf" srcId="{401E1625-B787-4C8A-8FD9-8B7DE759B927}" destId="{DABE8BFD-20BC-40E1-9579-2361BEBD6B01}" srcOrd="3" destOrd="0" presId="urn:microsoft.com/office/officeart/2009/3/layout/HorizontalOrganizationChart"/>
    <dgm:cxn modelId="{6D416326-6AC3-4EA7-B21C-0E17E5F75009}" type="presParOf" srcId="{DABE8BFD-20BC-40E1-9579-2361BEBD6B01}" destId="{95BE98C2-C24E-44D0-A250-8A708B03F2AB}" srcOrd="0" destOrd="0" presId="urn:microsoft.com/office/officeart/2009/3/layout/HorizontalOrganizationChart"/>
    <dgm:cxn modelId="{89A8B3CD-8D02-4501-8E54-9A95B52BFF35}" type="presParOf" srcId="{95BE98C2-C24E-44D0-A250-8A708B03F2AB}" destId="{9AB3F261-86DF-4EAE-9A78-382F83486546}" srcOrd="0" destOrd="0" presId="urn:microsoft.com/office/officeart/2009/3/layout/HorizontalOrganizationChart"/>
    <dgm:cxn modelId="{2A8639E7-CC4C-4F16-B771-4D699A5DD4EE}" type="presParOf" srcId="{95BE98C2-C24E-44D0-A250-8A708B03F2AB}" destId="{CCE1BC4F-4BD7-4C75-A243-9B495C32B8C7}" srcOrd="1" destOrd="0" presId="urn:microsoft.com/office/officeart/2009/3/layout/HorizontalOrganizationChart"/>
    <dgm:cxn modelId="{598EC837-60D4-4B3A-9BA1-57B16B3B00F3}" type="presParOf" srcId="{DABE8BFD-20BC-40E1-9579-2361BEBD6B01}" destId="{C9B6CD00-2EA6-404A-B21C-40B59392C9F0}" srcOrd="1" destOrd="0" presId="urn:microsoft.com/office/officeart/2009/3/layout/HorizontalOrganizationChart"/>
    <dgm:cxn modelId="{77B12903-DF2C-4458-AA27-ACCF7BC796ED}" type="presParOf" srcId="{DABE8BFD-20BC-40E1-9579-2361BEBD6B01}" destId="{668F3387-4C90-42CD-8FFA-24B79E4BE57D}" srcOrd="2" destOrd="0" presId="urn:microsoft.com/office/officeart/2009/3/layout/HorizontalOrganizationChart"/>
    <dgm:cxn modelId="{37BF7D1D-AC2F-448F-BB70-8411D48212A7}" type="presParOf" srcId="{B374E80B-28BB-42D3-BCE3-323590D423C4}" destId="{C8AD6206-E464-43E5-8387-859C784D6F00}" srcOrd="2" destOrd="0" presId="urn:microsoft.com/office/officeart/2009/3/layout/HorizontalOrganizationChart"/>
    <dgm:cxn modelId="{194DE4E4-8F9E-47ED-B7BC-452BD613A089}" type="presParOf" srcId="{9DAECA5D-7449-4364-A474-8DD03F443800}" destId="{50CCAC61-ACFC-4221-AA21-BAEC4E262779}" srcOrd="2" destOrd="0" presId="urn:microsoft.com/office/officeart/2009/3/layout/HorizontalOrganizationChart"/>
    <dgm:cxn modelId="{F7027533-038A-4EBF-A82E-27408AF24BE4}" type="presParOf" srcId="{9DAECA5D-7449-4364-A474-8DD03F443800}" destId="{B6D802E4-F6A9-4049-9994-54CE06A81371}" srcOrd="3" destOrd="0" presId="urn:microsoft.com/office/officeart/2009/3/layout/HorizontalOrganizationChart"/>
    <dgm:cxn modelId="{79018945-6A12-41A3-B70F-A230039678E8}" type="presParOf" srcId="{B6D802E4-F6A9-4049-9994-54CE06A81371}" destId="{F986A7E0-F3EF-4745-8CD6-D9B46787DB9C}" srcOrd="0" destOrd="0" presId="urn:microsoft.com/office/officeart/2009/3/layout/HorizontalOrganizationChart"/>
    <dgm:cxn modelId="{13EE7DE5-69B0-42EF-8EB1-50CC06FB5E28}" type="presParOf" srcId="{F986A7E0-F3EF-4745-8CD6-D9B46787DB9C}" destId="{94D5A140-1564-4972-A6E9-FF3A6F320F5B}" srcOrd="0" destOrd="0" presId="urn:microsoft.com/office/officeart/2009/3/layout/HorizontalOrganizationChart"/>
    <dgm:cxn modelId="{3BDB305F-0A7B-4E4A-AB86-2FE4EF4521A2}" type="presParOf" srcId="{F986A7E0-F3EF-4745-8CD6-D9B46787DB9C}" destId="{7004E54D-60AE-4A2A-91E1-8251B7BA8E1D}" srcOrd="1" destOrd="0" presId="urn:microsoft.com/office/officeart/2009/3/layout/HorizontalOrganizationChart"/>
    <dgm:cxn modelId="{293FA424-82EA-42EA-BA27-28C35BC91A77}" type="presParOf" srcId="{B6D802E4-F6A9-4049-9994-54CE06A81371}" destId="{9C806836-92C7-4346-A2D0-07684BE7B779}" srcOrd="1" destOrd="0" presId="urn:microsoft.com/office/officeart/2009/3/layout/HorizontalOrganizationChart"/>
    <dgm:cxn modelId="{1EA794A9-71BA-4978-B282-559F41F1B479}" type="presParOf" srcId="{B6D802E4-F6A9-4049-9994-54CE06A81371}" destId="{CBA947AB-17D4-42EB-A2BF-FBE83B2B104E}" srcOrd="2" destOrd="0" presId="urn:microsoft.com/office/officeart/2009/3/layout/HorizontalOrganizationChart"/>
    <dgm:cxn modelId="{F2B197CA-2DF3-46B8-87D8-63C57512942E}" type="presParOf" srcId="{9DAECA5D-7449-4364-A474-8DD03F443800}" destId="{2BA8438A-4CBA-4DA6-A5FD-336BA24730C1}" srcOrd="4" destOrd="0" presId="urn:microsoft.com/office/officeart/2009/3/layout/HorizontalOrganizationChart"/>
    <dgm:cxn modelId="{E0C68B2E-F543-40FB-A100-4F49693AB977}" type="presParOf" srcId="{9DAECA5D-7449-4364-A474-8DD03F443800}" destId="{093D73FA-9F5E-4462-B91B-06EA6B2693A0}" srcOrd="5" destOrd="0" presId="urn:microsoft.com/office/officeart/2009/3/layout/HorizontalOrganizationChart"/>
    <dgm:cxn modelId="{7CE06E4D-1369-4783-B044-149F2994A6A2}" type="presParOf" srcId="{093D73FA-9F5E-4462-B91B-06EA6B2693A0}" destId="{A78C20E5-F224-48A1-A3B5-2742ADA694B1}" srcOrd="0" destOrd="0" presId="urn:microsoft.com/office/officeart/2009/3/layout/HorizontalOrganizationChart"/>
    <dgm:cxn modelId="{B90D0D56-4270-41AC-A488-1F1795962EF6}" type="presParOf" srcId="{A78C20E5-F224-48A1-A3B5-2742ADA694B1}" destId="{0AF04013-498B-4321-9184-7B0B0C59E955}" srcOrd="0" destOrd="0" presId="urn:microsoft.com/office/officeart/2009/3/layout/HorizontalOrganizationChart"/>
    <dgm:cxn modelId="{FE75C466-6EDD-4585-8221-61DFAF725649}" type="presParOf" srcId="{A78C20E5-F224-48A1-A3B5-2742ADA694B1}" destId="{2C594BB4-9FA0-4901-B792-9481E46C824D}" srcOrd="1" destOrd="0" presId="urn:microsoft.com/office/officeart/2009/3/layout/HorizontalOrganizationChart"/>
    <dgm:cxn modelId="{F512C129-8E71-4B42-94F9-3D640AC04FCE}" type="presParOf" srcId="{093D73FA-9F5E-4462-B91B-06EA6B2693A0}" destId="{A2F0E25D-09EA-408C-90AE-BE9FDD199F41}" srcOrd="1" destOrd="0" presId="urn:microsoft.com/office/officeart/2009/3/layout/HorizontalOrganizationChart"/>
    <dgm:cxn modelId="{BEE24DD2-33E9-48E9-B95C-E01C82360003}" type="presParOf" srcId="{A2F0E25D-09EA-408C-90AE-BE9FDD199F41}" destId="{D6D7349F-E482-4E83-87B1-50725AA85332}" srcOrd="0" destOrd="0" presId="urn:microsoft.com/office/officeart/2009/3/layout/HorizontalOrganizationChart"/>
    <dgm:cxn modelId="{332F6560-905C-4370-98C8-68757DF8539F}" type="presParOf" srcId="{A2F0E25D-09EA-408C-90AE-BE9FDD199F41}" destId="{B188FEB5-A8C2-4142-A689-7F77324FB636}" srcOrd="1" destOrd="0" presId="urn:microsoft.com/office/officeart/2009/3/layout/HorizontalOrganizationChart"/>
    <dgm:cxn modelId="{77017A1A-0037-4382-9E8A-DEFEADB4BB98}" type="presParOf" srcId="{B188FEB5-A8C2-4142-A689-7F77324FB636}" destId="{1294B291-5F45-43D9-89CF-14D95D61F708}" srcOrd="0" destOrd="0" presId="urn:microsoft.com/office/officeart/2009/3/layout/HorizontalOrganizationChart"/>
    <dgm:cxn modelId="{08DF198C-4FDC-417E-BFDB-4B20D8508B5F}" type="presParOf" srcId="{1294B291-5F45-43D9-89CF-14D95D61F708}" destId="{EE42EF87-9D7F-4A36-B74C-3870212AF81E}" srcOrd="0" destOrd="0" presId="urn:microsoft.com/office/officeart/2009/3/layout/HorizontalOrganizationChart"/>
    <dgm:cxn modelId="{8DE6F9D6-371B-4CE6-B84F-51EA70396C1D}" type="presParOf" srcId="{1294B291-5F45-43D9-89CF-14D95D61F708}" destId="{1B79A098-D374-4C11-A700-CDEC2F5B6636}" srcOrd="1" destOrd="0" presId="urn:microsoft.com/office/officeart/2009/3/layout/HorizontalOrganizationChart"/>
    <dgm:cxn modelId="{6972D5A1-5EC6-4FD0-B656-813821A2AD58}" type="presParOf" srcId="{B188FEB5-A8C2-4142-A689-7F77324FB636}" destId="{6E0DB64D-E3F4-461B-A7A1-31B9D5397FDC}" srcOrd="1" destOrd="0" presId="urn:microsoft.com/office/officeart/2009/3/layout/HorizontalOrganizationChart"/>
    <dgm:cxn modelId="{1F8F7FE1-3809-4F48-AA45-CBCE7F801C8E}" type="presParOf" srcId="{B188FEB5-A8C2-4142-A689-7F77324FB636}" destId="{CC8F8434-BC38-4497-9D2F-4BFD6458574D}" srcOrd="2" destOrd="0" presId="urn:microsoft.com/office/officeart/2009/3/layout/HorizontalOrganizationChart"/>
    <dgm:cxn modelId="{A9B3FE73-8360-4531-BE4B-6A9D410E2F91}" type="presParOf" srcId="{093D73FA-9F5E-4462-B91B-06EA6B2693A0}" destId="{91933D94-23C3-4A81-82D1-1CC8E3FDE595}" srcOrd="2" destOrd="0" presId="urn:microsoft.com/office/officeart/2009/3/layout/HorizontalOrganizationChart"/>
    <dgm:cxn modelId="{5059AA80-D14D-4FAF-B49C-FB19E488A956}" type="presParOf" srcId="{9DAECA5D-7449-4364-A474-8DD03F443800}" destId="{DDD9E4F3-A000-425C-9226-D52C046345C0}" srcOrd="6" destOrd="0" presId="urn:microsoft.com/office/officeart/2009/3/layout/HorizontalOrganizationChart"/>
    <dgm:cxn modelId="{3BACD01A-008A-47A0-98F3-9097CF11F039}" type="presParOf" srcId="{9DAECA5D-7449-4364-A474-8DD03F443800}" destId="{71D9E09A-B3DF-4A5D-B016-46439B9C191C}" srcOrd="7" destOrd="0" presId="urn:microsoft.com/office/officeart/2009/3/layout/HorizontalOrganizationChart"/>
    <dgm:cxn modelId="{33716964-2314-4FF9-A410-CC3AF9C6D008}" type="presParOf" srcId="{71D9E09A-B3DF-4A5D-B016-46439B9C191C}" destId="{FF5BF0BE-EC4D-4547-AC5B-6EF406AAD172}" srcOrd="0" destOrd="0" presId="urn:microsoft.com/office/officeart/2009/3/layout/HorizontalOrganizationChart"/>
    <dgm:cxn modelId="{DEC1B368-851C-43FB-A5DF-B967788B99F1}" type="presParOf" srcId="{FF5BF0BE-EC4D-4547-AC5B-6EF406AAD172}" destId="{3655A67C-5655-450C-997F-238DC849A4E6}" srcOrd="0" destOrd="0" presId="urn:microsoft.com/office/officeart/2009/3/layout/HorizontalOrganizationChart"/>
    <dgm:cxn modelId="{CB651BAB-AD17-4DF0-9E4D-455EF2D1CE86}" type="presParOf" srcId="{FF5BF0BE-EC4D-4547-AC5B-6EF406AAD172}" destId="{16A2F515-1494-4C92-9B04-6F868CEE6189}" srcOrd="1" destOrd="0" presId="urn:microsoft.com/office/officeart/2009/3/layout/HorizontalOrganizationChart"/>
    <dgm:cxn modelId="{11960AB6-B140-42C3-9428-8730907EA015}" type="presParOf" srcId="{71D9E09A-B3DF-4A5D-B016-46439B9C191C}" destId="{1DD43668-0C2C-4E7C-BA53-0C29BAD070E7}" srcOrd="1" destOrd="0" presId="urn:microsoft.com/office/officeart/2009/3/layout/HorizontalOrganizationChart"/>
    <dgm:cxn modelId="{CE3930F4-1A9B-4925-9596-A8136F6515E1}" type="presParOf" srcId="{1DD43668-0C2C-4E7C-BA53-0C29BAD070E7}" destId="{7F17F2C4-5AE9-4A89-A2A7-AE308B8BF599}" srcOrd="0" destOrd="0" presId="urn:microsoft.com/office/officeart/2009/3/layout/HorizontalOrganizationChart"/>
    <dgm:cxn modelId="{40681FF1-11B0-4D39-ACA9-D51A69891225}" type="presParOf" srcId="{1DD43668-0C2C-4E7C-BA53-0C29BAD070E7}" destId="{FCD06278-3C2C-42D0-8BB9-5178452D728E}" srcOrd="1" destOrd="0" presId="urn:microsoft.com/office/officeart/2009/3/layout/HorizontalOrganizationChart"/>
    <dgm:cxn modelId="{F122ECCC-EC22-4EC6-AF8A-C10DC2D7290F}" type="presParOf" srcId="{FCD06278-3C2C-42D0-8BB9-5178452D728E}" destId="{232DB697-B9F6-4F77-B750-A29DF9FCDCA4}" srcOrd="0" destOrd="0" presId="urn:microsoft.com/office/officeart/2009/3/layout/HorizontalOrganizationChart"/>
    <dgm:cxn modelId="{A06FE466-F102-4037-97BA-9685BEC8F257}" type="presParOf" srcId="{232DB697-B9F6-4F77-B750-A29DF9FCDCA4}" destId="{63A993F9-E41F-42BA-8836-FFC2634D8A14}" srcOrd="0" destOrd="0" presId="urn:microsoft.com/office/officeart/2009/3/layout/HorizontalOrganizationChart"/>
    <dgm:cxn modelId="{A2202A2A-A1B8-4D37-9C71-E2FCF0423111}" type="presParOf" srcId="{232DB697-B9F6-4F77-B750-A29DF9FCDCA4}" destId="{ED0E49DF-1A1A-47C7-A063-704D7A4A9839}" srcOrd="1" destOrd="0" presId="urn:microsoft.com/office/officeart/2009/3/layout/HorizontalOrganizationChart"/>
    <dgm:cxn modelId="{6FA396D1-DB9D-4C2A-A96A-20F19FA7BBC4}" type="presParOf" srcId="{FCD06278-3C2C-42D0-8BB9-5178452D728E}" destId="{72A1BAF7-9FEB-4E3E-B5F3-B3177CCCBFC7}" srcOrd="1" destOrd="0" presId="urn:microsoft.com/office/officeart/2009/3/layout/HorizontalOrganizationChart"/>
    <dgm:cxn modelId="{A4DA24FF-6460-49AF-AF0B-8FCC85ADACA6}" type="presParOf" srcId="{FCD06278-3C2C-42D0-8BB9-5178452D728E}" destId="{7218E129-7D1C-47F0-AB93-F7B7EEF92A2F}" srcOrd="2" destOrd="0" presId="urn:microsoft.com/office/officeart/2009/3/layout/HorizontalOrganizationChart"/>
    <dgm:cxn modelId="{C1F0E2BD-8B3B-436E-888F-FB02F303176A}" type="presParOf" srcId="{71D9E09A-B3DF-4A5D-B016-46439B9C191C}" destId="{D07163C9-7458-49F8-8BFF-7B0CEB0F90EA}" srcOrd="2" destOrd="0" presId="urn:microsoft.com/office/officeart/2009/3/layout/HorizontalOrganizationChart"/>
    <dgm:cxn modelId="{D2E5B9F1-B98B-4FF3-8073-885B73118D80}" type="presParOf" srcId="{70259B57-E0F5-4B38-AB67-78DBFF3162C7}" destId="{166E0A2F-80A3-46E0-AB16-0F5FD82FF8E6}" srcOrd="2" destOrd="0" presId="urn:microsoft.com/office/officeart/2009/3/layout/HorizontalOrganizationChart"/>
    <dgm:cxn modelId="{E00E7C4C-3ED0-4C7D-B25F-FFEBC8C12603}" type="presParOf" srcId="{E51FB6AD-F8F3-4CDB-A704-B4C6CE8E0CFB}" destId="{1BAF1D59-139C-4791-946C-7B4D472136FB}"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A02260D-2D79-48F4-BBE6-5BA4879B0CE3}" type="doc">
      <dgm:prSet loTypeId="urn:microsoft.com/office/officeart/2009/3/layout/HorizontalOrganizationChart" loCatId="hierarchy" qsTypeId="urn:microsoft.com/office/officeart/2005/8/quickstyle/3d2" qsCatId="3D" csTypeId="urn:microsoft.com/office/officeart/2005/8/colors/colorful3" csCatId="colorful" phldr="1"/>
      <dgm:spPr/>
      <dgm:t>
        <a:bodyPr/>
        <a:lstStyle/>
        <a:p>
          <a:endParaRPr lang="en-US"/>
        </a:p>
      </dgm:t>
    </dgm:pt>
    <dgm:pt modelId="{51097EB1-516E-4EC7-BD68-83E33CAF397F}">
      <dgm:prSet phldrT="[Text]" custT="1"/>
      <dgm:spPr/>
      <dgm:t>
        <a:bodyPr/>
        <a:lstStyle/>
        <a:p>
          <a:r>
            <a:rPr lang="en-US" sz="1400">
              <a:latin typeface="Gill Sans MT" pitchFamily="34" charset="0"/>
            </a:rPr>
            <a:t>System Level Implementation</a:t>
          </a:r>
        </a:p>
      </dgm:t>
    </dgm:pt>
    <dgm:pt modelId="{7A2E801E-9373-4173-B020-8195E09C8BB8}" type="parTrans" cxnId="{9711C3EA-4A92-4762-B8BE-D0E3B6FB30E1}">
      <dgm:prSet/>
      <dgm:spPr/>
      <dgm:t>
        <a:bodyPr/>
        <a:lstStyle/>
        <a:p>
          <a:endParaRPr lang="en-US" sz="2000">
            <a:latin typeface="Gill Sans MT" pitchFamily="34" charset="0"/>
          </a:endParaRPr>
        </a:p>
      </dgm:t>
    </dgm:pt>
    <dgm:pt modelId="{469E5092-8C79-4049-9B8F-29CF9F271070}" type="sibTrans" cxnId="{9711C3EA-4A92-4762-B8BE-D0E3B6FB30E1}">
      <dgm:prSet/>
      <dgm:spPr/>
      <dgm:t>
        <a:bodyPr/>
        <a:lstStyle/>
        <a:p>
          <a:endParaRPr lang="en-US" sz="2000">
            <a:latin typeface="Gill Sans MT" pitchFamily="34" charset="0"/>
          </a:endParaRPr>
        </a:p>
      </dgm:t>
    </dgm:pt>
    <dgm:pt modelId="{B587D8A3-6776-4852-8225-AA7C13B9DC0C}">
      <dgm:prSet phldrT="[Text]" custT="1"/>
      <dgm:spPr/>
      <dgm:t>
        <a:bodyPr/>
        <a:lstStyle/>
        <a:p>
          <a:r>
            <a:rPr lang="en-US" sz="1400">
              <a:latin typeface="Gill Sans MT" pitchFamily="34" charset="0"/>
            </a:rPr>
            <a:t>Coordinated Entry Evaluation </a:t>
          </a:r>
        </a:p>
      </dgm:t>
    </dgm:pt>
    <dgm:pt modelId="{881E1EED-3ABE-4B57-A992-77DB54D31452}" type="parTrans" cxnId="{FD9600FC-9809-4E22-AA7A-A9D053D242F6}">
      <dgm:prSet/>
      <dgm:spPr/>
      <dgm:t>
        <a:bodyPr/>
        <a:lstStyle/>
        <a:p>
          <a:endParaRPr lang="en-US" sz="2000">
            <a:latin typeface="Gill Sans MT" pitchFamily="34" charset="0"/>
          </a:endParaRPr>
        </a:p>
      </dgm:t>
    </dgm:pt>
    <dgm:pt modelId="{3BFEDC02-F77F-43F2-A5FF-5DF3929D4B1F}" type="sibTrans" cxnId="{FD9600FC-9809-4E22-AA7A-A9D053D242F6}">
      <dgm:prSet/>
      <dgm:spPr/>
      <dgm:t>
        <a:bodyPr/>
        <a:lstStyle/>
        <a:p>
          <a:endParaRPr lang="en-US" sz="2000">
            <a:latin typeface="Gill Sans MT" pitchFamily="34" charset="0"/>
          </a:endParaRPr>
        </a:p>
      </dgm:t>
    </dgm:pt>
    <dgm:pt modelId="{7956E139-486C-4C54-9B1D-A6EDA4C9F310}">
      <dgm:prSet phldrT="[Text]" custT="1"/>
      <dgm:spPr/>
      <dgm:t>
        <a:bodyPr/>
        <a:lstStyle/>
        <a:p>
          <a:r>
            <a:rPr lang="en-US" sz="1400">
              <a:latin typeface="Gill Sans MT" pitchFamily="34" charset="0"/>
            </a:rPr>
            <a:t>CE Committee</a:t>
          </a:r>
        </a:p>
      </dgm:t>
    </dgm:pt>
    <dgm:pt modelId="{240F6E0C-E67B-42B0-A75D-E71D89E87D2F}" type="parTrans" cxnId="{DDA7829A-5185-44C0-A2BE-8D07B03F292F}">
      <dgm:prSet/>
      <dgm:spPr/>
      <dgm:t>
        <a:bodyPr/>
        <a:lstStyle/>
        <a:p>
          <a:endParaRPr lang="en-US" sz="2000">
            <a:latin typeface="Gill Sans MT" pitchFamily="34" charset="0"/>
          </a:endParaRPr>
        </a:p>
      </dgm:t>
    </dgm:pt>
    <dgm:pt modelId="{659CB62A-9D89-4342-8D19-FF04BD144861}" type="sibTrans" cxnId="{DDA7829A-5185-44C0-A2BE-8D07B03F292F}">
      <dgm:prSet/>
      <dgm:spPr/>
      <dgm:t>
        <a:bodyPr/>
        <a:lstStyle/>
        <a:p>
          <a:endParaRPr lang="en-US" sz="2000">
            <a:latin typeface="Gill Sans MT" pitchFamily="34" charset="0"/>
          </a:endParaRPr>
        </a:p>
      </dgm:t>
    </dgm:pt>
    <dgm:pt modelId="{7FC51591-573D-4588-BE7F-4A7C8E6CBD87}">
      <dgm:prSet phldrT="[Text]" custT="1"/>
      <dgm:spPr/>
      <dgm:t>
        <a:bodyPr/>
        <a:lstStyle/>
        <a:p>
          <a:r>
            <a:rPr lang="en-US" sz="1400">
              <a:latin typeface="Gill Sans MT" pitchFamily="34" charset="0"/>
            </a:rPr>
            <a:t>YYA Homelessness Committee</a:t>
          </a:r>
        </a:p>
      </dgm:t>
    </dgm:pt>
    <dgm:pt modelId="{62F5DBFD-FDE8-4188-8146-721E71DD0260}" type="parTrans" cxnId="{6E75CEB3-F38C-4F72-94D9-735D58BDFCB8}">
      <dgm:prSet/>
      <dgm:spPr/>
      <dgm:t>
        <a:bodyPr/>
        <a:lstStyle/>
        <a:p>
          <a:endParaRPr lang="en-US"/>
        </a:p>
      </dgm:t>
    </dgm:pt>
    <dgm:pt modelId="{083739E1-6D3D-4CE4-BFD0-06C2AA6E5235}" type="sibTrans" cxnId="{6E75CEB3-F38C-4F72-94D9-735D58BDFCB8}">
      <dgm:prSet/>
      <dgm:spPr/>
      <dgm:t>
        <a:bodyPr/>
        <a:lstStyle/>
        <a:p>
          <a:endParaRPr lang="en-US"/>
        </a:p>
      </dgm:t>
    </dgm:pt>
    <dgm:pt modelId="{7B70AD0C-F223-4DB8-A68D-79D191D4A06E}">
      <dgm:prSet phldrT="[Text]" custT="1"/>
      <dgm:spPr/>
      <dgm:t>
        <a:bodyPr/>
        <a:lstStyle/>
        <a:p>
          <a:r>
            <a:rPr lang="en-US" sz="1400">
              <a:latin typeface="Gill Sans MT" pitchFamily="34" charset="0"/>
            </a:rPr>
            <a:t>Data and Evaluation Committee</a:t>
          </a:r>
        </a:p>
      </dgm:t>
    </dgm:pt>
    <dgm:pt modelId="{E7A1BC85-48DD-4604-9825-CB1B518A4030}" type="sibTrans" cxnId="{26D4ABF9-F7A2-4603-BF3F-FB99526ABB6C}">
      <dgm:prSet/>
      <dgm:spPr/>
      <dgm:t>
        <a:bodyPr/>
        <a:lstStyle/>
        <a:p>
          <a:endParaRPr lang="en-US" sz="2000">
            <a:latin typeface="Gill Sans MT" pitchFamily="34" charset="0"/>
          </a:endParaRPr>
        </a:p>
      </dgm:t>
    </dgm:pt>
    <dgm:pt modelId="{40D686E1-B42B-44A0-8743-8EB94A98D441}" type="parTrans" cxnId="{26D4ABF9-F7A2-4603-BF3F-FB99526ABB6C}">
      <dgm:prSet/>
      <dgm:spPr/>
      <dgm:t>
        <a:bodyPr/>
        <a:lstStyle/>
        <a:p>
          <a:endParaRPr lang="en-US" sz="2000">
            <a:latin typeface="Gill Sans MT" pitchFamily="34" charset="0"/>
          </a:endParaRPr>
        </a:p>
      </dgm:t>
    </dgm:pt>
    <dgm:pt modelId="{1BF1AA3F-EFC8-4BF3-B6F6-5CA198A14E99}">
      <dgm:prSet phldrT="[Text]" custT="1"/>
      <dgm:spPr/>
      <dgm:t>
        <a:bodyPr/>
        <a:lstStyle/>
        <a:p>
          <a:r>
            <a:rPr lang="en-US" sz="1400">
              <a:latin typeface="Gill Sans MT" pitchFamily="34" charset="0"/>
            </a:rPr>
            <a:t>Data Analysis</a:t>
          </a:r>
        </a:p>
      </dgm:t>
    </dgm:pt>
    <dgm:pt modelId="{623766A2-827C-454A-861D-FE60432C58BA}" type="parTrans" cxnId="{F188D6B2-29EC-41FD-8E20-0B21E7212EC0}">
      <dgm:prSet/>
      <dgm:spPr/>
      <dgm:t>
        <a:bodyPr/>
        <a:lstStyle/>
        <a:p>
          <a:endParaRPr lang="en-US"/>
        </a:p>
      </dgm:t>
    </dgm:pt>
    <dgm:pt modelId="{9CD35711-686E-4478-BE51-AB8CA5939C59}" type="sibTrans" cxnId="{F188D6B2-29EC-41FD-8E20-0B21E7212EC0}">
      <dgm:prSet/>
      <dgm:spPr/>
      <dgm:t>
        <a:bodyPr/>
        <a:lstStyle/>
        <a:p>
          <a:endParaRPr lang="en-US"/>
        </a:p>
      </dgm:t>
    </dgm:pt>
    <dgm:pt modelId="{29173C7D-32D7-4870-9C92-57912D8853EC}">
      <dgm:prSet phldrT="[Text]" custT="1"/>
      <dgm:spPr/>
      <dgm:t>
        <a:bodyPr/>
        <a:lstStyle/>
        <a:p>
          <a:r>
            <a:rPr lang="en-US" sz="1400">
              <a:latin typeface="Gill Sans MT" pitchFamily="34" charset="0"/>
            </a:rPr>
            <a:t>CE team including MHA Navigators</a:t>
          </a:r>
        </a:p>
      </dgm:t>
    </dgm:pt>
    <dgm:pt modelId="{44ACD07E-A7C6-41EE-B4A4-26710A8A62F2}" type="parTrans" cxnId="{0663DDB5-1F2A-4C10-9178-52B68C8F093D}">
      <dgm:prSet/>
      <dgm:spPr/>
      <dgm:t>
        <a:bodyPr/>
        <a:lstStyle/>
        <a:p>
          <a:endParaRPr lang="en-US"/>
        </a:p>
      </dgm:t>
    </dgm:pt>
    <dgm:pt modelId="{40EFBC54-8C72-4A3F-9945-9504B15A3A18}" type="sibTrans" cxnId="{0663DDB5-1F2A-4C10-9178-52B68C8F093D}">
      <dgm:prSet/>
      <dgm:spPr/>
      <dgm:t>
        <a:bodyPr/>
        <a:lstStyle/>
        <a:p>
          <a:endParaRPr lang="en-US"/>
        </a:p>
      </dgm:t>
    </dgm:pt>
    <dgm:pt modelId="{02E5EFEA-3FD5-4883-A9D9-336D89724CEF}">
      <dgm:prSet phldrT="[Text]" custT="1"/>
      <dgm:spPr/>
      <dgm:t>
        <a:bodyPr/>
        <a:lstStyle/>
        <a:p>
          <a:r>
            <a:rPr lang="en-US" sz="1400">
              <a:latin typeface="Gill Sans MT" pitchFamily="34" charset="0"/>
            </a:rPr>
            <a:t>Three County CE Evaluation tool</a:t>
          </a:r>
        </a:p>
      </dgm:t>
    </dgm:pt>
    <dgm:pt modelId="{7E9CB2BC-77C4-4486-8CC8-E524FBDC9CCC}" type="parTrans" cxnId="{A69C00B8-47E5-4C2F-8871-F707E84C6925}">
      <dgm:prSet/>
      <dgm:spPr/>
      <dgm:t>
        <a:bodyPr/>
        <a:lstStyle/>
        <a:p>
          <a:endParaRPr lang="en-US"/>
        </a:p>
      </dgm:t>
    </dgm:pt>
    <dgm:pt modelId="{363794F5-AC22-4770-A08D-F5DA54B89E07}" type="sibTrans" cxnId="{A69C00B8-47E5-4C2F-8871-F707E84C6925}">
      <dgm:prSet/>
      <dgm:spPr/>
      <dgm:t>
        <a:bodyPr/>
        <a:lstStyle/>
        <a:p>
          <a:endParaRPr lang="en-US"/>
        </a:p>
      </dgm:t>
    </dgm:pt>
    <dgm:pt modelId="{9EDACB94-3B94-4F50-94D3-3D4B38BD534C}">
      <dgm:prSet phldrT="[Text]" custT="1"/>
      <dgm:spPr/>
      <dgm:t>
        <a:bodyPr/>
        <a:lstStyle/>
        <a:p>
          <a:r>
            <a:rPr lang="en-US" sz="1400" err="1">
              <a:latin typeface="Gill Sans MT" pitchFamily="34" charset="0"/>
            </a:rPr>
            <a:t>CoC</a:t>
          </a:r>
          <a:r>
            <a:rPr lang="en-US" sz="1400">
              <a:latin typeface="Gill Sans MT" pitchFamily="34" charset="0"/>
            </a:rPr>
            <a:t> Program Staff</a:t>
          </a:r>
        </a:p>
      </dgm:t>
    </dgm:pt>
    <dgm:pt modelId="{D5BD7150-C5AF-4200-A066-45BB2A0A65E8}" type="parTrans" cxnId="{1CB7B974-D3B8-49E5-B943-199D9E8839DB}">
      <dgm:prSet/>
      <dgm:spPr/>
      <dgm:t>
        <a:bodyPr/>
        <a:lstStyle/>
        <a:p>
          <a:endParaRPr lang="en-US"/>
        </a:p>
      </dgm:t>
    </dgm:pt>
    <dgm:pt modelId="{A374DE47-365B-4AEB-AE47-6BC6237AB5AC}" type="sibTrans" cxnId="{1CB7B974-D3B8-49E5-B943-199D9E8839DB}">
      <dgm:prSet/>
      <dgm:spPr/>
      <dgm:t>
        <a:bodyPr/>
        <a:lstStyle/>
        <a:p>
          <a:endParaRPr lang="en-US"/>
        </a:p>
      </dgm:t>
    </dgm:pt>
    <dgm:pt modelId="{E87673EF-6974-4FA9-924D-2205DE0D567C}">
      <dgm:prSet phldrT="[Text]" custT="1"/>
      <dgm:spPr/>
      <dgm:t>
        <a:bodyPr/>
        <a:lstStyle/>
        <a:p>
          <a:r>
            <a:rPr lang="en-US" sz="1400">
              <a:latin typeface="Gill Sans MT" pitchFamily="34" charset="0"/>
            </a:rPr>
            <a:t>RHY Data elements</a:t>
          </a:r>
        </a:p>
      </dgm:t>
    </dgm:pt>
    <dgm:pt modelId="{4FBB7434-625F-43CE-B211-7CE395B19DA5}" type="parTrans" cxnId="{A243EAF0-DCC1-4C03-B26D-F42C0644D3A3}">
      <dgm:prSet/>
      <dgm:spPr/>
      <dgm:t>
        <a:bodyPr/>
        <a:lstStyle/>
        <a:p>
          <a:endParaRPr lang="en-US"/>
        </a:p>
      </dgm:t>
    </dgm:pt>
    <dgm:pt modelId="{A9659A33-FD0A-474A-A1FF-40A33566952C}" type="sibTrans" cxnId="{A243EAF0-DCC1-4C03-B26D-F42C0644D3A3}">
      <dgm:prSet/>
      <dgm:spPr/>
      <dgm:t>
        <a:bodyPr/>
        <a:lstStyle/>
        <a:p>
          <a:endParaRPr lang="en-US"/>
        </a:p>
      </dgm:t>
    </dgm:pt>
    <dgm:pt modelId="{AAE9B7C5-2BD3-4B52-85FF-82F5B7D60D91}">
      <dgm:prSet phldrT="[Text]" custT="1"/>
      <dgm:spPr/>
      <dgm:t>
        <a:bodyPr/>
        <a:lstStyle/>
        <a:p>
          <a:r>
            <a:rPr lang="en-US" sz="1400">
              <a:latin typeface="Gill Sans MT" pitchFamily="34" charset="0"/>
            </a:rPr>
            <a:t>YAB</a:t>
          </a:r>
        </a:p>
      </dgm:t>
    </dgm:pt>
    <dgm:pt modelId="{AE78FD4C-23FA-410A-9144-08DE4393C5DB}" type="parTrans" cxnId="{1A882E65-C012-4735-B649-273FA7DFD305}">
      <dgm:prSet/>
      <dgm:spPr/>
      <dgm:t>
        <a:bodyPr/>
        <a:lstStyle/>
        <a:p>
          <a:endParaRPr lang="en-US"/>
        </a:p>
      </dgm:t>
    </dgm:pt>
    <dgm:pt modelId="{983A5023-BDA1-45E0-ACB8-0A227EA21156}" type="sibTrans" cxnId="{1A882E65-C012-4735-B649-273FA7DFD305}">
      <dgm:prSet/>
      <dgm:spPr/>
      <dgm:t>
        <a:bodyPr/>
        <a:lstStyle/>
        <a:p>
          <a:endParaRPr lang="en-US"/>
        </a:p>
      </dgm:t>
    </dgm:pt>
    <dgm:pt modelId="{607CCB9B-971E-4590-8A94-02F9D0EC8067}">
      <dgm:prSet phldrT="[Text]" custT="1"/>
      <dgm:spPr/>
      <dgm:t>
        <a:bodyPr/>
        <a:lstStyle/>
        <a:p>
          <a:r>
            <a:rPr lang="en-US" sz="1400">
              <a:latin typeface="Gill Sans MT" pitchFamily="34" charset="0"/>
            </a:rPr>
            <a:t>Youth survey</a:t>
          </a:r>
        </a:p>
      </dgm:t>
    </dgm:pt>
    <dgm:pt modelId="{D01837BB-904A-4276-93CE-C53A4E9FA56C}" type="parTrans" cxnId="{39AE8B2D-B055-43E4-B1CC-541E60A37006}">
      <dgm:prSet/>
      <dgm:spPr/>
      <dgm:t>
        <a:bodyPr/>
        <a:lstStyle/>
        <a:p>
          <a:endParaRPr lang="en-US"/>
        </a:p>
      </dgm:t>
    </dgm:pt>
    <dgm:pt modelId="{7021E63A-0B34-4D26-8D20-5075E05C7812}" type="sibTrans" cxnId="{39AE8B2D-B055-43E4-B1CC-541E60A37006}">
      <dgm:prSet/>
      <dgm:spPr/>
      <dgm:t>
        <a:bodyPr/>
        <a:lstStyle/>
        <a:p>
          <a:endParaRPr lang="en-US"/>
        </a:p>
      </dgm:t>
    </dgm:pt>
    <dgm:pt modelId="{A295E8FF-A9B6-413C-9597-DDE9BE1155D6}">
      <dgm:prSet phldrT="[Text]" custT="1"/>
      <dgm:spPr/>
      <dgm:t>
        <a:bodyPr/>
        <a:lstStyle/>
        <a:p>
          <a:r>
            <a:rPr lang="en-US" sz="1400">
              <a:latin typeface="Gill Sans MT" pitchFamily="34" charset="0"/>
            </a:rPr>
            <a:t>Systems performance measures</a:t>
          </a:r>
        </a:p>
      </dgm:t>
    </dgm:pt>
    <dgm:pt modelId="{95BB8017-2AE0-485A-B715-9BF345D6573D}" type="parTrans" cxnId="{0AE74FED-EC44-4C5F-BD5B-99A8E6A3FD04}">
      <dgm:prSet/>
      <dgm:spPr/>
      <dgm:t>
        <a:bodyPr/>
        <a:lstStyle/>
        <a:p>
          <a:endParaRPr lang="en-US"/>
        </a:p>
      </dgm:t>
    </dgm:pt>
    <dgm:pt modelId="{B8D243BE-8B10-4001-B2F8-48CD5782D6EA}" type="sibTrans" cxnId="{0AE74FED-EC44-4C5F-BD5B-99A8E6A3FD04}">
      <dgm:prSet/>
      <dgm:spPr/>
      <dgm:t>
        <a:bodyPr/>
        <a:lstStyle/>
        <a:p>
          <a:endParaRPr lang="en-US"/>
        </a:p>
      </dgm:t>
    </dgm:pt>
    <dgm:pt modelId="{17BAE0BE-12E9-4067-AAD7-264900835461}">
      <dgm:prSet phldrT="[Text]" custT="1"/>
      <dgm:spPr/>
      <dgm:t>
        <a:bodyPr/>
        <a:lstStyle/>
        <a:p>
          <a:r>
            <a:rPr lang="en-US" sz="1400">
              <a:latin typeface="Gill Sans MT" pitchFamily="34" charset="0"/>
            </a:rPr>
            <a:t>CE APR</a:t>
          </a:r>
        </a:p>
      </dgm:t>
    </dgm:pt>
    <dgm:pt modelId="{DEE7DF04-25C2-41BD-A19C-945210EFAA32}" type="parTrans" cxnId="{1FE048CE-867E-4133-B867-A2EF320CDDB8}">
      <dgm:prSet/>
      <dgm:spPr/>
      <dgm:t>
        <a:bodyPr/>
        <a:lstStyle/>
        <a:p>
          <a:endParaRPr lang="en-US"/>
        </a:p>
      </dgm:t>
    </dgm:pt>
    <dgm:pt modelId="{4EB70539-F807-480D-83F1-2E15BEB4E702}" type="sibTrans" cxnId="{1FE048CE-867E-4133-B867-A2EF320CDDB8}">
      <dgm:prSet/>
      <dgm:spPr/>
      <dgm:t>
        <a:bodyPr/>
        <a:lstStyle/>
        <a:p>
          <a:endParaRPr lang="en-US"/>
        </a:p>
      </dgm:t>
    </dgm:pt>
    <dgm:pt modelId="{AA8A982E-D575-4EFD-A50A-AB51143B61A4}">
      <dgm:prSet phldrT="[Text]" custT="1"/>
      <dgm:spPr/>
      <dgm:t>
        <a:bodyPr/>
        <a:lstStyle/>
        <a:p>
          <a:r>
            <a:rPr lang="en-US" sz="1400">
              <a:latin typeface="Gill Sans MT" pitchFamily="34" charset="0"/>
            </a:rPr>
            <a:t>HMIS APR</a:t>
          </a:r>
        </a:p>
      </dgm:t>
    </dgm:pt>
    <dgm:pt modelId="{4D11E17E-7B6F-4A8E-960C-360BCB65C3BD}" type="parTrans" cxnId="{56BE7A46-C6A6-4CD7-B0F4-B25F5062388D}">
      <dgm:prSet/>
      <dgm:spPr/>
      <dgm:t>
        <a:bodyPr/>
        <a:lstStyle/>
        <a:p>
          <a:endParaRPr lang="en-US"/>
        </a:p>
      </dgm:t>
    </dgm:pt>
    <dgm:pt modelId="{15AA4141-29AC-4EE2-A0BD-2036795F05B6}" type="sibTrans" cxnId="{56BE7A46-C6A6-4CD7-B0F4-B25F5062388D}">
      <dgm:prSet/>
      <dgm:spPr/>
      <dgm:t>
        <a:bodyPr/>
        <a:lstStyle/>
        <a:p>
          <a:endParaRPr lang="en-US"/>
        </a:p>
      </dgm:t>
    </dgm:pt>
    <dgm:pt modelId="{E1CDFE03-4305-44D8-A857-8225BF4C1501}" type="pres">
      <dgm:prSet presAssocID="{7A02260D-2D79-48F4-BBE6-5BA4879B0CE3}" presName="hierChild1" presStyleCnt="0">
        <dgm:presLayoutVars>
          <dgm:orgChart val="1"/>
          <dgm:chPref val="1"/>
          <dgm:dir/>
          <dgm:animOne val="branch"/>
          <dgm:animLvl val="lvl"/>
          <dgm:resizeHandles/>
        </dgm:presLayoutVars>
      </dgm:prSet>
      <dgm:spPr/>
    </dgm:pt>
    <dgm:pt modelId="{C8FE5281-9980-4943-9163-1881EA9B105E}" type="pres">
      <dgm:prSet presAssocID="{51097EB1-516E-4EC7-BD68-83E33CAF397F}" presName="hierRoot1" presStyleCnt="0">
        <dgm:presLayoutVars>
          <dgm:hierBranch val="init"/>
        </dgm:presLayoutVars>
      </dgm:prSet>
      <dgm:spPr/>
    </dgm:pt>
    <dgm:pt modelId="{DA275C9C-3EDE-4E52-B073-28729CC6162C}" type="pres">
      <dgm:prSet presAssocID="{51097EB1-516E-4EC7-BD68-83E33CAF397F}" presName="rootComposite1" presStyleCnt="0"/>
      <dgm:spPr/>
    </dgm:pt>
    <dgm:pt modelId="{1E57256D-BADC-4099-8D97-413AF569C3E0}" type="pres">
      <dgm:prSet presAssocID="{51097EB1-516E-4EC7-BD68-83E33CAF397F}" presName="rootText1" presStyleLbl="node0" presStyleIdx="0" presStyleCnt="1">
        <dgm:presLayoutVars>
          <dgm:chPref val="3"/>
        </dgm:presLayoutVars>
      </dgm:prSet>
      <dgm:spPr/>
    </dgm:pt>
    <dgm:pt modelId="{C208A724-7A2D-4A25-8D70-AF42E68187F2}" type="pres">
      <dgm:prSet presAssocID="{51097EB1-516E-4EC7-BD68-83E33CAF397F}" presName="rootConnector1" presStyleLbl="node1" presStyleIdx="0" presStyleCnt="0"/>
      <dgm:spPr/>
    </dgm:pt>
    <dgm:pt modelId="{41E7C8E1-BFCF-44AE-9A1E-2C8A4750A1E4}" type="pres">
      <dgm:prSet presAssocID="{51097EB1-516E-4EC7-BD68-83E33CAF397F}" presName="hierChild2" presStyleCnt="0"/>
      <dgm:spPr/>
    </dgm:pt>
    <dgm:pt modelId="{03FD7EF0-6294-4445-A708-D000BA1481D6}" type="pres">
      <dgm:prSet presAssocID="{881E1EED-3ABE-4B57-A992-77DB54D31452}" presName="Name64" presStyleLbl="parChTrans1D2" presStyleIdx="0" presStyleCnt="2"/>
      <dgm:spPr/>
    </dgm:pt>
    <dgm:pt modelId="{EDA8AF53-5A58-4BE0-A15A-89E37A7D30CD}" type="pres">
      <dgm:prSet presAssocID="{B587D8A3-6776-4852-8225-AA7C13B9DC0C}" presName="hierRoot2" presStyleCnt="0">
        <dgm:presLayoutVars>
          <dgm:hierBranch val="init"/>
        </dgm:presLayoutVars>
      </dgm:prSet>
      <dgm:spPr/>
    </dgm:pt>
    <dgm:pt modelId="{41480F0C-D0D4-45B9-8061-BE25E1A897BE}" type="pres">
      <dgm:prSet presAssocID="{B587D8A3-6776-4852-8225-AA7C13B9DC0C}" presName="rootComposite" presStyleCnt="0"/>
      <dgm:spPr/>
    </dgm:pt>
    <dgm:pt modelId="{090D0132-F4AB-440A-A87D-00FEBD1ACD2F}" type="pres">
      <dgm:prSet presAssocID="{B587D8A3-6776-4852-8225-AA7C13B9DC0C}" presName="rootText" presStyleLbl="node2" presStyleIdx="0" presStyleCnt="2">
        <dgm:presLayoutVars>
          <dgm:chPref val="3"/>
        </dgm:presLayoutVars>
      </dgm:prSet>
      <dgm:spPr/>
    </dgm:pt>
    <dgm:pt modelId="{B8595BA2-CBDD-42E8-ABBF-ACEEE870C4AF}" type="pres">
      <dgm:prSet presAssocID="{B587D8A3-6776-4852-8225-AA7C13B9DC0C}" presName="rootConnector" presStyleLbl="node2" presStyleIdx="0" presStyleCnt="2"/>
      <dgm:spPr/>
    </dgm:pt>
    <dgm:pt modelId="{66ADCD6E-5054-47AF-A124-E5E9ABE6F114}" type="pres">
      <dgm:prSet presAssocID="{B587D8A3-6776-4852-8225-AA7C13B9DC0C}" presName="hierChild4" presStyleCnt="0"/>
      <dgm:spPr/>
    </dgm:pt>
    <dgm:pt modelId="{05F322E4-513A-4A21-AF75-EF9EFE746853}" type="pres">
      <dgm:prSet presAssocID="{240F6E0C-E67B-42B0-A75D-E71D89E87D2F}" presName="Name64" presStyleLbl="parChTrans1D3" presStyleIdx="0" presStyleCnt="6"/>
      <dgm:spPr/>
    </dgm:pt>
    <dgm:pt modelId="{920B2BC8-04FC-4EFB-A986-82EF6222CCED}" type="pres">
      <dgm:prSet presAssocID="{7956E139-486C-4C54-9B1D-A6EDA4C9F310}" presName="hierRoot2" presStyleCnt="0">
        <dgm:presLayoutVars>
          <dgm:hierBranch val="init"/>
        </dgm:presLayoutVars>
      </dgm:prSet>
      <dgm:spPr/>
    </dgm:pt>
    <dgm:pt modelId="{FD67CDB4-7E42-4564-BCA2-D5B1900BF13D}" type="pres">
      <dgm:prSet presAssocID="{7956E139-486C-4C54-9B1D-A6EDA4C9F310}" presName="rootComposite" presStyleCnt="0"/>
      <dgm:spPr/>
    </dgm:pt>
    <dgm:pt modelId="{9B4C2B3F-10EA-4AD3-B4F6-44ED55B9708F}" type="pres">
      <dgm:prSet presAssocID="{7956E139-486C-4C54-9B1D-A6EDA4C9F310}" presName="rootText" presStyleLbl="node3" presStyleIdx="0" presStyleCnt="6">
        <dgm:presLayoutVars>
          <dgm:chPref val="3"/>
        </dgm:presLayoutVars>
      </dgm:prSet>
      <dgm:spPr/>
    </dgm:pt>
    <dgm:pt modelId="{6652E725-D263-4E17-99F0-7B1E9A15EAD6}" type="pres">
      <dgm:prSet presAssocID="{7956E139-486C-4C54-9B1D-A6EDA4C9F310}" presName="rootConnector" presStyleLbl="node3" presStyleIdx="0" presStyleCnt="6"/>
      <dgm:spPr/>
    </dgm:pt>
    <dgm:pt modelId="{201067F3-06DF-47F5-BB1F-30E40D314475}" type="pres">
      <dgm:prSet presAssocID="{7956E139-486C-4C54-9B1D-A6EDA4C9F310}" presName="hierChild4" presStyleCnt="0"/>
      <dgm:spPr/>
    </dgm:pt>
    <dgm:pt modelId="{5FA3510A-D80E-4497-9F35-F2AC9F064742}" type="pres">
      <dgm:prSet presAssocID="{DEE7DF04-25C2-41BD-A19C-945210EFAA32}" presName="Name64" presStyleLbl="parChTrans1D4" presStyleIdx="0" presStyleCnt="6"/>
      <dgm:spPr/>
    </dgm:pt>
    <dgm:pt modelId="{7783467F-A6CD-4884-9557-F68EB008CF07}" type="pres">
      <dgm:prSet presAssocID="{17BAE0BE-12E9-4067-AAD7-264900835461}" presName="hierRoot2" presStyleCnt="0">
        <dgm:presLayoutVars>
          <dgm:hierBranch val="init"/>
        </dgm:presLayoutVars>
      </dgm:prSet>
      <dgm:spPr/>
    </dgm:pt>
    <dgm:pt modelId="{62F2B8C0-0B75-41C7-86A3-A76DC4726720}" type="pres">
      <dgm:prSet presAssocID="{17BAE0BE-12E9-4067-AAD7-264900835461}" presName="rootComposite" presStyleCnt="0"/>
      <dgm:spPr/>
    </dgm:pt>
    <dgm:pt modelId="{E84D3BD3-5A52-4F74-8AD2-5B700F4E12A3}" type="pres">
      <dgm:prSet presAssocID="{17BAE0BE-12E9-4067-AAD7-264900835461}" presName="rootText" presStyleLbl="node4" presStyleIdx="0" presStyleCnt="6">
        <dgm:presLayoutVars>
          <dgm:chPref val="3"/>
        </dgm:presLayoutVars>
      </dgm:prSet>
      <dgm:spPr/>
    </dgm:pt>
    <dgm:pt modelId="{18C5C337-0635-490E-8703-D945E974AD60}" type="pres">
      <dgm:prSet presAssocID="{17BAE0BE-12E9-4067-AAD7-264900835461}" presName="rootConnector" presStyleLbl="node4" presStyleIdx="0" presStyleCnt="6"/>
      <dgm:spPr/>
    </dgm:pt>
    <dgm:pt modelId="{379FCBEF-2E4A-4AEB-9ADE-8E513D4BCD3C}" type="pres">
      <dgm:prSet presAssocID="{17BAE0BE-12E9-4067-AAD7-264900835461}" presName="hierChild4" presStyleCnt="0"/>
      <dgm:spPr/>
    </dgm:pt>
    <dgm:pt modelId="{CC88F03B-ABC8-4DBB-8420-64080A1BE80A}" type="pres">
      <dgm:prSet presAssocID="{17BAE0BE-12E9-4067-AAD7-264900835461}" presName="hierChild5" presStyleCnt="0"/>
      <dgm:spPr/>
    </dgm:pt>
    <dgm:pt modelId="{9A2C4853-1DAA-465C-B58A-C02F6232F520}" type="pres">
      <dgm:prSet presAssocID="{7956E139-486C-4C54-9B1D-A6EDA4C9F310}" presName="hierChild5" presStyleCnt="0"/>
      <dgm:spPr/>
    </dgm:pt>
    <dgm:pt modelId="{6F2E6C9E-E282-40FB-83FB-281E2786F3F0}" type="pres">
      <dgm:prSet presAssocID="{AE78FD4C-23FA-410A-9144-08DE4393C5DB}" presName="Name64" presStyleLbl="parChTrans1D3" presStyleIdx="1" presStyleCnt="6"/>
      <dgm:spPr/>
    </dgm:pt>
    <dgm:pt modelId="{05E70CE3-5A2D-4894-9926-79159B5D1F02}" type="pres">
      <dgm:prSet presAssocID="{AAE9B7C5-2BD3-4B52-85FF-82F5B7D60D91}" presName="hierRoot2" presStyleCnt="0">
        <dgm:presLayoutVars>
          <dgm:hierBranch val="init"/>
        </dgm:presLayoutVars>
      </dgm:prSet>
      <dgm:spPr/>
    </dgm:pt>
    <dgm:pt modelId="{ABA5D818-A540-4C52-BE55-0C7DAF7062CE}" type="pres">
      <dgm:prSet presAssocID="{AAE9B7C5-2BD3-4B52-85FF-82F5B7D60D91}" presName="rootComposite" presStyleCnt="0"/>
      <dgm:spPr/>
    </dgm:pt>
    <dgm:pt modelId="{11C6CDDF-0393-44CA-878A-E24D290AC528}" type="pres">
      <dgm:prSet presAssocID="{AAE9B7C5-2BD3-4B52-85FF-82F5B7D60D91}" presName="rootText" presStyleLbl="node3" presStyleIdx="1" presStyleCnt="6">
        <dgm:presLayoutVars>
          <dgm:chPref val="3"/>
        </dgm:presLayoutVars>
      </dgm:prSet>
      <dgm:spPr/>
    </dgm:pt>
    <dgm:pt modelId="{1D1A4FA4-B458-49EC-80E0-3455A99CFBA1}" type="pres">
      <dgm:prSet presAssocID="{AAE9B7C5-2BD3-4B52-85FF-82F5B7D60D91}" presName="rootConnector" presStyleLbl="node3" presStyleIdx="1" presStyleCnt="6"/>
      <dgm:spPr/>
    </dgm:pt>
    <dgm:pt modelId="{E2A8CF3B-1848-4CCB-AFC1-B1F8C8162BCC}" type="pres">
      <dgm:prSet presAssocID="{AAE9B7C5-2BD3-4B52-85FF-82F5B7D60D91}" presName="hierChild4" presStyleCnt="0"/>
      <dgm:spPr/>
    </dgm:pt>
    <dgm:pt modelId="{1F0624E5-FDFC-40B4-9070-906CED8A1FF2}" type="pres">
      <dgm:prSet presAssocID="{D01837BB-904A-4276-93CE-C53A4E9FA56C}" presName="Name64" presStyleLbl="parChTrans1D4" presStyleIdx="1" presStyleCnt="6"/>
      <dgm:spPr/>
    </dgm:pt>
    <dgm:pt modelId="{A220F1E7-09B2-465F-AED4-857C5B2B758A}" type="pres">
      <dgm:prSet presAssocID="{607CCB9B-971E-4590-8A94-02F9D0EC8067}" presName="hierRoot2" presStyleCnt="0">
        <dgm:presLayoutVars>
          <dgm:hierBranch val="init"/>
        </dgm:presLayoutVars>
      </dgm:prSet>
      <dgm:spPr/>
    </dgm:pt>
    <dgm:pt modelId="{73E8995C-7041-4746-BCDD-5DDE0E8F9105}" type="pres">
      <dgm:prSet presAssocID="{607CCB9B-971E-4590-8A94-02F9D0EC8067}" presName="rootComposite" presStyleCnt="0"/>
      <dgm:spPr/>
    </dgm:pt>
    <dgm:pt modelId="{17B35586-2E55-4569-A3FA-268FCB8E311F}" type="pres">
      <dgm:prSet presAssocID="{607CCB9B-971E-4590-8A94-02F9D0EC8067}" presName="rootText" presStyleLbl="node4" presStyleIdx="1" presStyleCnt="6">
        <dgm:presLayoutVars>
          <dgm:chPref val="3"/>
        </dgm:presLayoutVars>
      </dgm:prSet>
      <dgm:spPr/>
    </dgm:pt>
    <dgm:pt modelId="{F7A11BC8-F410-4580-9E7F-4770FC8DEB1D}" type="pres">
      <dgm:prSet presAssocID="{607CCB9B-971E-4590-8A94-02F9D0EC8067}" presName="rootConnector" presStyleLbl="node4" presStyleIdx="1" presStyleCnt="6"/>
      <dgm:spPr/>
    </dgm:pt>
    <dgm:pt modelId="{A08FDC80-B0CB-44BE-8376-ED1C2CB060DB}" type="pres">
      <dgm:prSet presAssocID="{607CCB9B-971E-4590-8A94-02F9D0EC8067}" presName="hierChild4" presStyleCnt="0"/>
      <dgm:spPr/>
    </dgm:pt>
    <dgm:pt modelId="{E7682D58-816C-445E-A7A2-F4705D19A8F0}" type="pres">
      <dgm:prSet presAssocID="{607CCB9B-971E-4590-8A94-02F9D0EC8067}" presName="hierChild5" presStyleCnt="0"/>
      <dgm:spPr/>
    </dgm:pt>
    <dgm:pt modelId="{C5EB08B0-E4AE-4B21-AF5B-F601CD05735A}" type="pres">
      <dgm:prSet presAssocID="{AAE9B7C5-2BD3-4B52-85FF-82F5B7D60D91}" presName="hierChild5" presStyleCnt="0"/>
      <dgm:spPr/>
    </dgm:pt>
    <dgm:pt modelId="{AA7B3C6C-E34A-4343-A1DC-90D52D83668B}" type="pres">
      <dgm:prSet presAssocID="{44ACD07E-A7C6-41EE-B4A4-26710A8A62F2}" presName="Name64" presStyleLbl="parChTrans1D3" presStyleIdx="2" presStyleCnt="6"/>
      <dgm:spPr/>
    </dgm:pt>
    <dgm:pt modelId="{114DE317-C9C7-4F20-B95F-4EE030ADB23F}" type="pres">
      <dgm:prSet presAssocID="{29173C7D-32D7-4870-9C92-57912D8853EC}" presName="hierRoot2" presStyleCnt="0">
        <dgm:presLayoutVars>
          <dgm:hierBranch val="init"/>
        </dgm:presLayoutVars>
      </dgm:prSet>
      <dgm:spPr/>
    </dgm:pt>
    <dgm:pt modelId="{83CC2AE8-C6EA-448D-A910-8D73118F715B}" type="pres">
      <dgm:prSet presAssocID="{29173C7D-32D7-4870-9C92-57912D8853EC}" presName="rootComposite" presStyleCnt="0"/>
      <dgm:spPr/>
    </dgm:pt>
    <dgm:pt modelId="{19265158-7838-4E78-9375-3C603510C95F}" type="pres">
      <dgm:prSet presAssocID="{29173C7D-32D7-4870-9C92-57912D8853EC}" presName="rootText" presStyleLbl="node3" presStyleIdx="2" presStyleCnt="6">
        <dgm:presLayoutVars>
          <dgm:chPref val="3"/>
        </dgm:presLayoutVars>
      </dgm:prSet>
      <dgm:spPr/>
    </dgm:pt>
    <dgm:pt modelId="{F2961ACC-4C86-42F6-8C48-55022B93A45D}" type="pres">
      <dgm:prSet presAssocID="{29173C7D-32D7-4870-9C92-57912D8853EC}" presName="rootConnector" presStyleLbl="node3" presStyleIdx="2" presStyleCnt="6"/>
      <dgm:spPr/>
    </dgm:pt>
    <dgm:pt modelId="{9577D501-2076-49D1-824A-46DD5CEA8F1E}" type="pres">
      <dgm:prSet presAssocID="{29173C7D-32D7-4870-9C92-57912D8853EC}" presName="hierChild4" presStyleCnt="0"/>
      <dgm:spPr/>
    </dgm:pt>
    <dgm:pt modelId="{62AE06BB-D2FA-48AA-A931-C168B5AD4908}" type="pres">
      <dgm:prSet presAssocID="{7E9CB2BC-77C4-4486-8CC8-E524FBDC9CCC}" presName="Name64" presStyleLbl="parChTrans1D4" presStyleIdx="2" presStyleCnt="6"/>
      <dgm:spPr/>
    </dgm:pt>
    <dgm:pt modelId="{B972F834-07EC-47AA-8A58-378C11ABC7E1}" type="pres">
      <dgm:prSet presAssocID="{02E5EFEA-3FD5-4883-A9D9-336D89724CEF}" presName="hierRoot2" presStyleCnt="0">
        <dgm:presLayoutVars>
          <dgm:hierBranch val="init"/>
        </dgm:presLayoutVars>
      </dgm:prSet>
      <dgm:spPr/>
    </dgm:pt>
    <dgm:pt modelId="{A2FB9CB2-E201-4093-99DC-40E61B6B7C7B}" type="pres">
      <dgm:prSet presAssocID="{02E5EFEA-3FD5-4883-A9D9-336D89724CEF}" presName="rootComposite" presStyleCnt="0"/>
      <dgm:spPr/>
    </dgm:pt>
    <dgm:pt modelId="{229CB61E-E464-4438-BC81-DE50EC9F8897}" type="pres">
      <dgm:prSet presAssocID="{02E5EFEA-3FD5-4883-A9D9-336D89724CEF}" presName="rootText" presStyleLbl="node4" presStyleIdx="2" presStyleCnt="6">
        <dgm:presLayoutVars>
          <dgm:chPref val="3"/>
        </dgm:presLayoutVars>
      </dgm:prSet>
      <dgm:spPr/>
    </dgm:pt>
    <dgm:pt modelId="{0B3F6B25-B055-41CA-A60D-A884441F6411}" type="pres">
      <dgm:prSet presAssocID="{02E5EFEA-3FD5-4883-A9D9-336D89724CEF}" presName="rootConnector" presStyleLbl="node4" presStyleIdx="2" presStyleCnt="6"/>
      <dgm:spPr/>
    </dgm:pt>
    <dgm:pt modelId="{0FDCB209-4FDD-4A21-AC60-8405A15DCB48}" type="pres">
      <dgm:prSet presAssocID="{02E5EFEA-3FD5-4883-A9D9-336D89724CEF}" presName="hierChild4" presStyleCnt="0"/>
      <dgm:spPr/>
    </dgm:pt>
    <dgm:pt modelId="{C4DD88D8-EBF3-4DAF-B8C7-C4B23EAE187D}" type="pres">
      <dgm:prSet presAssocID="{02E5EFEA-3FD5-4883-A9D9-336D89724CEF}" presName="hierChild5" presStyleCnt="0"/>
      <dgm:spPr/>
    </dgm:pt>
    <dgm:pt modelId="{E67D136B-6973-454A-B50C-5B88DE8E0D7F}" type="pres">
      <dgm:prSet presAssocID="{29173C7D-32D7-4870-9C92-57912D8853EC}" presName="hierChild5" presStyleCnt="0"/>
      <dgm:spPr/>
    </dgm:pt>
    <dgm:pt modelId="{76D83527-152F-4142-9188-717136F5D262}" type="pres">
      <dgm:prSet presAssocID="{B587D8A3-6776-4852-8225-AA7C13B9DC0C}" presName="hierChild5" presStyleCnt="0"/>
      <dgm:spPr/>
    </dgm:pt>
    <dgm:pt modelId="{F8424485-F90E-4F60-8419-E4C0CC5F1D0D}" type="pres">
      <dgm:prSet presAssocID="{623766A2-827C-454A-861D-FE60432C58BA}" presName="Name64" presStyleLbl="parChTrans1D2" presStyleIdx="1" presStyleCnt="2"/>
      <dgm:spPr/>
    </dgm:pt>
    <dgm:pt modelId="{A06DD0EB-D629-4C92-8606-659B83179844}" type="pres">
      <dgm:prSet presAssocID="{1BF1AA3F-EFC8-4BF3-B6F6-5CA198A14E99}" presName="hierRoot2" presStyleCnt="0">
        <dgm:presLayoutVars>
          <dgm:hierBranch val="init"/>
        </dgm:presLayoutVars>
      </dgm:prSet>
      <dgm:spPr/>
    </dgm:pt>
    <dgm:pt modelId="{E4109366-CBD5-4300-984C-B44B8A4F5CD2}" type="pres">
      <dgm:prSet presAssocID="{1BF1AA3F-EFC8-4BF3-B6F6-5CA198A14E99}" presName="rootComposite" presStyleCnt="0"/>
      <dgm:spPr/>
    </dgm:pt>
    <dgm:pt modelId="{1F11C1DD-DE8E-459F-A15A-D1131A935EB1}" type="pres">
      <dgm:prSet presAssocID="{1BF1AA3F-EFC8-4BF3-B6F6-5CA198A14E99}" presName="rootText" presStyleLbl="node2" presStyleIdx="1" presStyleCnt="2">
        <dgm:presLayoutVars>
          <dgm:chPref val="3"/>
        </dgm:presLayoutVars>
      </dgm:prSet>
      <dgm:spPr/>
    </dgm:pt>
    <dgm:pt modelId="{A170A4DE-1F22-4079-B5A2-2F812D9B22DD}" type="pres">
      <dgm:prSet presAssocID="{1BF1AA3F-EFC8-4BF3-B6F6-5CA198A14E99}" presName="rootConnector" presStyleLbl="node2" presStyleIdx="1" presStyleCnt="2"/>
      <dgm:spPr/>
    </dgm:pt>
    <dgm:pt modelId="{01584874-CBA5-4C3D-B3F5-B1F403854073}" type="pres">
      <dgm:prSet presAssocID="{1BF1AA3F-EFC8-4BF3-B6F6-5CA198A14E99}" presName="hierChild4" presStyleCnt="0"/>
      <dgm:spPr/>
    </dgm:pt>
    <dgm:pt modelId="{D3243D95-D234-4251-8D8F-F4E6EBE9C007}" type="pres">
      <dgm:prSet presAssocID="{D5BD7150-C5AF-4200-A066-45BB2A0A65E8}" presName="Name64" presStyleLbl="parChTrans1D3" presStyleIdx="3" presStyleCnt="6"/>
      <dgm:spPr/>
    </dgm:pt>
    <dgm:pt modelId="{219E7E80-858F-4E33-99D3-E8BF2E4FC13D}" type="pres">
      <dgm:prSet presAssocID="{9EDACB94-3B94-4F50-94D3-3D4B38BD534C}" presName="hierRoot2" presStyleCnt="0">
        <dgm:presLayoutVars>
          <dgm:hierBranch val="init"/>
        </dgm:presLayoutVars>
      </dgm:prSet>
      <dgm:spPr/>
    </dgm:pt>
    <dgm:pt modelId="{5B401A2D-8E12-40BC-96EF-A65467DA1DFA}" type="pres">
      <dgm:prSet presAssocID="{9EDACB94-3B94-4F50-94D3-3D4B38BD534C}" presName="rootComposite" presStyleCnt="0"/>
      <dgm:spPr/>
    </dgm:pt>
    <dgm:pt modelId="{15C4D647-D6DB-4173-95CB-9F6759879BE5}" type="pres">
      <dgm:prSet presAssocID="{9EDACB94-3B94-4F50-94D3-3D4B38BD534C}" presName="rootText" presStyleLbl="node3" presStyleIdx="3" presStyleCnt="6">
        <dgm:presLayoutVars>
          <dgm:chPref val="3"/>
        </dgm:presLayoutVars>
      </dgm:prSet>
      <dgm:spPr/>
    </dgm:pt>
    <dgm:pt modelId="{67C18D02-2389-4E1A-8292-E1DB9465F2A6}" type="pres">
      <dgm:prSet presAssocID="{9EDACB94-3B94-4F50-94D3-3D4B38BD534C}" presName="rootConnector" presStyleLbl="node3" presStyleIdx="3" presStyleCnt="6"/>
      <dgm:spPr/>
    </dgm:pt>
    <dgm:pt modelId="{1F8BB228-B232-4AA0-A71F-9228F2F474AD}" type="pres">
      <dgm:prSet presAssocID="{9EDACB94-3B94-4F50-94D3-3D4B38BD534C}" presName="hierChild4" presStyleCnt="0"/>
      <dgm:spPr/>
    </dgm:pt>
    <dgm:pt modelId="{641A5C5A-E7B6-4B57-B78B-A63D2101F30B}" type="pres">
      <dgm:prSet presAssocID="{4FBB7434-625F-43CE-B211-7CE395B19DA5}" presName="Name64" presStyleLbl="parChTrans1D4" presStyleIdx="3" presStyleCnt="6"/>
      <dgm:spPr/>
    </dgm:pt>
    <dgm:pt modelId="{C17AAD5F-C6A9-4A7B-B4BC-A052053F8D50}" type="pres">
      <dgm:prSet presAssocID="{E87673EF-6974-4FA9-924D-2205DE0D567C}" presName="hierRoot2" presStyleCnt="0">
        <dgm:presLayoutVars>
          <dgm:hierBranch val="init"/>
        </dgm:presLayoutVars>
      </dgm:prSet>
      <dgm:spPr/>
    </dgm:pt>
    <dgm:pt modelId="{8EDC9392-47DD-479C-A0B8-87FCC2DC355D}" type="pres">
      <dgm:prSet presAssocID="{E87673EF-6974-4FA9-924D-2205DE0D567C}" presName="rootComposite" presStyleCnt="0"/>
      <dgm:spPr/>
    </dgm:pt>
    <dgm:pt modelId="{311720B2-C7FA-432F-A3A5-DC6441353AB1}" type="pres">
      <dgm:prSet presAssocID="{E87673EF-6974-4FA9-924D-2205DE0D567C}" presName="rootText" presStyleLbl="node4" presStyleIdx="3" presStyleCnt="6">
        <dgm:presLayoutVars>
          <dgm:chPref val="3"/>
        </dgm:presLayoutVars>
      </dgm:prSet>
      <dgm:spPr/>
    </dgm:pt>
    <dgm:pt modelId="{E706C995-8F70-4EBA-A9C7-29A9CEC67207}" type="pres">
      <dgm:prSet presAssocID="{E87673EF-6974-4FA9-924D-2205DE0D567C}" presName="rootConnector" presStyleLbl="node4" presStyleIdx="3" presStyleCnt="6"/>
      <dgm:spPr/>
    </dgm:pt>
    <dgm:pt modelId="{B3A70912-DFB9-4FC6-842A-3B37E76A0F47}" type="pres">
      <dgm:prSet presAssocID="{E87673EF-6974-4FA9-924D-2205DE0D567C}" presName="hierChild4" presStyleCnt="0"/>
      <dgm:spPr/>
    </dgm:pt>
    <dgm:pt modelId="{E053AA2D-9F78-4DCC-9BE7-14E317333369}" type="pres">
      <dgm:prSet presAssocID="{E87673EF-6974-4FA9-924D-2205DE0D567C}" presName="hierChild5" presStyleCnt="0"/>
      <dgm:spPr/>
    </dgm:pt>
    <dgm:pt modelId="{0BEA30EE-D6E8-4752-AB4E-3269AA745E22}" type="pres">
      <dgm:prSet presAssocID="{95BB8017-2AE0-485A-B715-9BF345D6573D}" presName="Name64" presStyleLbl="parChTrans1D4" presStyleIdx="4" presStyleCnt="6"/>
      <dgm:spPr/>
    </dgm:pt>
    <dgm:pt modelId="{E34BD2BD-7B68-4729-89D8-64743855A81E}" type="pres">
      <dgm:prSet presAssocID="{A295E8FF-A9B6-413C-9597-DDE9BE1155D6}" presName="hierRoot2" presStyleCnt="0">
        <dgm:presLayoutVars>
          <dgm:hierBranch val="init"/>
        </dgm:presLayoutVars>
      </dgm:prSet>
      <dgm:spPr/>
    </dgm:pt>
    <dgm:pt modelId="{C2FA4F35-BCE9-4378-BF97-808A40953F85}" type="pres">
      <dgm:prSet presAssocID="{A295E8FF-A9B6-413C-9597-DDE9BE1155D6}" presName="rootComposite" presStyleCnt="0"/>
      <dgm:spPr/>
    </dgm:pt>
    <dgm:pt modelId="{F65CB384-4F5E-48FC-88B3-FB9F0150DAE9}" type="pres">
      <dgm:prSet presAssocID="{A295E8FF-A9B6-413C-9597-DDE9BE1155D6}" presName="rootText" presStyleLbl="node4" presStyleIdx="4" presStyleCnt="6">
        <dgm:presLayoutVars>
          <dgm:chPref val="3"/>
        </dgm:presLayoutVars>
      </dgm:prSet>
      <dgm:spPr/>
    </dgm:pt>
    <dgm:pt modelId="{354E3D9A-0A02-4396-A536-38CFACEB5C2F}" type="pres">
      <dgm:prSet presAssocID="{A295E8FF-A9B6-413C-9597-DDE9BE1155D6}" presName="rootConnector" presStyleLbl="node4" presStyleIdx="4" presStyleCnt="6"/>
      <dgm:spPr/>
    </dgm:pt>
    <dgm:pt modelId="{C97ED002-E6B0-4C25-BB9D-F7A495CB738C}" type="pres">
      <dgm:prSet presAssocID="{A295E8FF-A9B6-413C-9597-DDE9BE1155D6}" presName="hierChild4" presStyleCnt="0"/>
      <dgm:spPr/>
    </dgm:pt>
    <dgm:pt modelId="{C1FC6F90-3A35-49E0-B9D0-2EDFFB7384F9}" type="pres">
      <dgm:prSet presAssocID="{A295E8FF-A9B6-413C-9597-DDE9BE1155D6}" presName="hierChild5" presStyleCnt="0"/>
      <dgm:spPr/>
    </dgm:pt>
    <dgm:pt modelId="{3126B2E4-B17C-4EA9-9162-EEF3A239AD26}" type="pres">
      <dgm:prSet presAssocID="{9EDACB94-3B94-4F50-94D3-3D4B38BD534C}" presName="hierChild5" presStyleCnt="0"/>
      <dgm:spPr/>
    </dgm:pt>
    <dgm:pt modelId="{4F193EA4-B4B2-4005-9659-D55188C64889}" type="pres">
      <dgm:prSet presAssocID="{40D686E1-B42B-44A0-8743-8EB94A98D441}" presName="Name64" presStyleLbl="parChTrans1D3" presStyleIdx="4" presStyleCnt="6"/>
      <dgm:spPr/>
    </dgm:pt>
    <dgm:pt modelId="{C131FC87-CCA7-4C45-ADA6-1BE0BF9135EC}" type="pres">
      <dgm:prSet presAssocID="{7B70AD0C-F223-4DB8-A68D-79D191D4A06E}" presName="hierRoot2" presStyleCnt="0">
        <dgm:presLayoutVars>
          <dgm:hierBranch val="init"/>
        </dgm:presLayoutVars>
      </dgm:prSet>
      <dgm:spPr/>
    </dgm:pt>
    <dgm:pt modelId="{E98E37F4-EAF6-42D2-ACD4-54C5DEE738FF}" type="pres">
      <dgm:prSet presAssocID="{7B70AD0C-F223-4DB8-A68D-79D191D4A06E}" presName="rootComposite" presStyleCnt="0"/>
      <dgm:spPr/>
    </dgm:pt>
    <dgm:pt modelId="{07000F4F-7213-4024-9A81-0122B993941A}" type="pres">
      <dgm:prSet presAssocID="{7B70AD0C-F223-4DB8-A68D-79D191D4A06E}" presName="rootText" presStyleLbl="node3" presStyleIdx="4" presStyleCnt="6">
        <dgm:presLayoutVars>
          <dgm:chPref val="3"/>
        </dgm:presLayoutVars>
      </dgm:prSet>
      <dgm:spPr/>
    </dgm:pt>
    <dgm:pt modelId="{DF1974A2-2F1F-4D96-BC4C-A98D82327573}" type="pres">
      <dgm:prSet presAssocID="{7B70AD0C-F223-4DB8-A68D-79D191D4A06E}" presName="rootConnector" presStyleLbl="node3" presStyleIdx="4" presStyleCnt="6"/>
      <dgm:spPr/>
    </dgm:pt>
    <dgm:pt modelId="{A3C61A7B-83BD-4793-980F-10DD0BE42C4C}" type="pres">
      <dgm:prSet presAssocID="{7B70AD0C-F223-4DB8-A68D-79D191D4A06E}" presName="hierChild4" presStyleCnt="0"/>
      <dgm:spPr/>
    </dgm:pt>
    <dgm:pt modelId="{9173FA17-2C45-4823-B9F2-0DA3943C89AC}" type="pres">
      <dgm:prSet presAssocID="{4D11E17E-7B6F-4A8E-960C-360BCB65C3BD}" presName="Name64" presStyleLbl="parChTrans1D4" presStyleIdx="5" presStyleCnt="6"/>
      <dgm:spPr/>
    </dgm:pt>
    <dgm:pt modelId="{B2FF4331-EB94-4545-BEBC-10FF3D7A3A68}" type="pres">
      <dgm:prSet presAssocID="{AA8A982E-D575-4EFD-A50A-AB51143B61A4}" presName="hierRoot2" presStyleCnt="0">
        <dgm:presLayoutVars>
          <dgm:hierBranch val="init"/>
        </dgm:presLayoutVars>
      </dgm:prSet>
      <dgm:spPr/>
    </dgm:pt>
    <dgm:pt modelId="{976A3509-CA78-48A8-BAFD-BEAD41D0E9C4}" type="pres">
      <dgm:prSet presAssocID="{AA8A982E-D575-4EFD-A50A-AB51143B61A4}" presName="rootComposite" presStyleCnt="0"/>
      <dgm:spPr/>
    </dgm:pt>
    <dgm:pt modelId="{E70C3251-C605-457F-B2A0-8534D436D477}" type="pres">
      <dgm:prSet presAssocID="{AA8A982E-D575-4EFD-A50A-AB51143B61A4}" presName="rootText" presStyleLbl="node4" presStyleIdx="5" presStyleCnt="6">
        <dgm:presLayoutVars>
          <dgm:chPref val="3"/>
        </dgm:presLayoutVars>
      </dgm:prSet>
      <dgm:spPr/>
    </dgm:pt>
    <dgm:pt modelId="{C7D7F8FB-53F5-41B9-B5B5-B835163D79AE}" type="pres">
      <dgm:prSet presAssocID="{AA8A982E-D575-4EFD-A50A-AB51143B61A4}" presName="rootConnector" presStyleLbl="node4" presStyleIdx="5" presStyleCnt="6"/>
      <dgm:spPr/>
    </dgm:pt>
    <dgm:pt modelId="{255609BD-9366-44EA-AC85-168ED28C8BC4}" type="pres">
      <dgm:prSet presAssocID="{AA8A982E-D575-4EFD-A50A-AB51143B61A4}" presName="hierChild4" presStyleCnt="0"/>
      <dgm:spPr/>
    </dgm:pt>
    <dgm:pt modelId="{8FD55277-D2B9-4FF7-B86B-5D4E868DACA8}" type="pres">
      <dgm:prSet presAssocID="{AA8A982E-D575-4EFD-A50A-AB51143B61A4}" presName="hierChild5" presStyleCnt="0"/>
      <dgm:spPr/>
    </dgm:pt>
    <dgm:pt modelId="{ED6E1892-BDFF-4218-A376-238E54BDCE77}" type="pres">
      <dgm:prSet presAssocID="{7B70AD0C-F223-4DB8-A68D-79D191D4A06E}" presName="hierChild5" presStyleCnt="0"/>
      <dgm:spPr/>
    </dgm:pt>
    <dgm:pt modelId="{F0E00EA6-19F8-4B90-B606-BE6A393E421D}" type="pres">
      <dgm:prSet presAssocID="{62F5DBFD-FDE8-4188-8146-721E71DD0260}" presName="Name64" presStyleLbl="parChTrans1D3" presStyleIdx="5" presStyleCnt="6"/>
      <dgm:spPr/>
    </dgm:pt>
    <dgm:pt modelId="{C7EBA320-31CB-47EF-BEDB-0D378DEE823B}" type="pres">
      <dgm:prSet presAssocID="{7FC51591-573D-4588-BE7F-4A7C8E6CBD87}" presName="hierRoot2" presStyleCnt="0">
        <dgm:presLayoutVars>
          <dgm:hierBranch val="init"/>
        </dgm:presLayoutVars>
      </dgm:prSet>
      <dgm:spPr/>
    </dgm:pt>
    <dgm:pt modelId="{8AB1FFB8-4AB5-4E32-8CD0-C8D8DFC168DB}" type="pres">
      <dgm:prSet presAssocID="{7FC51591-573D-4588-BE7F-4A7C8E6CBD87}" presName="rootComposite" presStyleCnt="0"/>
      <dgm:spPr/>
    </dgm:pt>
    <dgm:pt modelId="{77469049-65E3-456F-828C-89D652316EA9}" type="pres">
      <dgm:prSet presAssocID="{7FC51591-573D-4588-BE7F-4A7C8E6CBD87}" presName="rootText" presStyleLbl="node3" presStyleIdx="5" presStyleCnt="6">
        <dgm:presLayoutVars>
          <dgm:chPref val="3"/>
        </dgm:presLayoutVars>
      </dgm:prSet>
      <dgm:spPr/>
    </dgm:pt>
    <dgm:pt modelId="{5DEFA49F-A578-439D-BE80-830110A541CA}" type="pres">
      <dgm:prSet presAssocID="{7FC51591-573D-4588-BE7F-4A7C8E6CBD87}" presName="rootConnector" presStyleLbl="node3" presStyleIdx="5" presStyleCnt="6"/>
      <dgm:spPr/>
    </dgm:pt>
    <dgm:pt modelId="{69A681D8-3314-485E-9906-A49E7CDCBD89}" type="pres">
      <dgm:prSet presAssocID="{7FC51591-573D-4588-BE7F-4A7C8E6CBD87}" presName="hierChild4" presStyleCnt="0"/>
      <dgm:spPr/>
    </dgm:pt>
    <dgm:pt modelId="{65BD9971-53E2-4D9D-8B93-21DADD367762}" type="pres">
      <dgm:prSet presAssocID="{7FC51591-573D-4588-BE7F-4A7C8E6CBD87}" presName="hierChild5" presStyleCnt="0"/>
      <dgm:spPr/>
    </dgm:pt>
    <dgm:pt modelId="{8D24A993-B34E-4F96-8035-B244F5ED9B5A}" type="pres">
      <dgm:prSet presAssocID="{1BF1AA3F-EFC8-4BF3-B6F6-5CA198A14E99}" presName="hierChild5" presStyleCnt="0"/>
      <dgm:spPr/>
    </dgm:pt>
    <dgm:pt modelId="{D303A7BD-65D0-4609-8303-D492CE5C729F}" type="pres">
      <dgm:prSet presAssocID="{51097EB1-516E-4EC7-BD68-83E33CAF397F}" presName="hierChild3" presStyleCnt="0"/>
      <dgm:spPr/>
    </dgm:pt>
  </dgm:ptLst>
  <dgm:cxnLst>
    <dgm:cxn modelId="{C688AC02-7436-4EE2-87CC-6B5867F4D2D8}" type="presOf" srcId="{62F5DBFD-FDE8-4188-8146-721E71DD0260}" destId="{F0E00EA6-19F8-4B90-B606-BE6A393E421D}" srcOrd="0" destOrd="0" presId="urn:microsoft.com/office/officeart/2009/3/layout/HorizontalOrganizationChart"/>
    <dgm:cxn modelId="{389E9E05-80BB-429C-A614-1CD6EEEA1A8B}" type="presOf" srcId="{7E9CB2BC-77C4-4486-8CC8-E524FBDC9CCC}" destId="{62AE06BB-D2FA-48AA-A931-C168B5AD4908}" srcOrd="0" destOrd="0" presId="urn:microsoft.com/office/officeart/2009/3/layout/HorizontalOrganizationChart"/>
    <dgm:cxn modelId="{262D410D-428D-4630-842B-945AF0D35835}" type="presOf" srcId="{DEE7DF04-25C2-41BD-A19C-945210EFAA32}" destId="{5FA3510A-D80E-4497-9F35-F2AC9F064742}" srcOrd="0" destOrd="0" presId="urn:microsoft.com/office/officeart/2009/3/layout/HorizontalOrganizationChart"/>
    <dgm:cxn modelId="{2DA8730E-2208-4C5D-9F3E-522146561F5B}" type="presOf" srcId="{9EDACB94-3B94-4F50-94D3-3D4B38BD534C}" destId="{15C4D647-D6DB-4173-95CB-9F6759879BE5}" srcOrd="0" destOrd="0" presId="urn:microsoft.com/office/officeart/2009/3/layout/HorizontalOrganizationChart"/>
    <dgm:cxn modelId="{B4E92D12-F18C-4196-A90E-2C12FE55222E}" type="presOf" srcId="{607CCB9B-971E-4590-8A94-02F9D0EC8067}" destId="{F7A11BC8-F410-4580-9E7F-4770FC8DEB1D}" srcOrd="1" destOrd="0" presId="urn:microsoft.com/office/officeart/2009/3/layout/HorizontalOrganizationChart"/>
    <dgm:cxn modelId="{E0B1E512-09FC-4B2F-8A19-FCB975865DD8}" type="presOf" srcId="{95BB8017-2AE0-485A-B715-9BF345D6573D}" destId="{0BEA30EE-D6E8-4752-AB4E-3269AA745E22}" srcOrd="0" destOrd="0" presId="urn:microsoft.com/office/officeart/2009/3/layout/HorizontalOrganizationChart"/>
    <dgm:cxn modelId="{83346D1E-F42A-4F39-BC54-3BED275142B1}" type="presOf" srcId="{E87673EF-6974-4FA9-924D-2205DE0D567C}" destId="{E706C995-8F70-4EBA-A9C7-29A9CEC67207}" srcOrd="1" destOrd="0" presId="urn:microsoft.com/office/officeart/2009/3/layout/HorizontalOrganizationChart"/>
    <dgm:cxn modelId="{5578582A-A7BF-4C77-9327-58D150ABA525}" type="presOf" srcId="{40D686E1-B42B-44A0-8743-8EB94A98D441}" destId="{4F193EA4-B4B2-4005-9659-D55188C64889}" srcOrd="0" destOrd="0" presId="urn:microsoft.com/office/officeart/2009/3/layout/HorizontalOrganizationChart"/>
    <dgm:cxn modelId="{7219A12C-38D2-4C35-A6E9-2A46B554C792}" type="presOf" srcId="{AAE9B7C5-2BD3-4B52-85FF-82F5B7D60D91}" destId="{1D1A4FA4-B458-49EC-80E0-3455A99CFBA1}" srcOrd="1" destOrd="0" presId="urn:microsoft.com/office/officeart/2009/3/layout/HorizontalOrganizationChart"/>
    <dgm:cxn modelId="{739BD42C-2944-4980-BCD1-DA943D1481A8}" type="presOf" srcId="{B587D8A3-6776-4852-8225-AA7C13B9DC0C}" destId="{B8595BA2-CBDD-42E8-ABBF-ACEEE870C4AF}" srcOrd="1" destOrd="0" presId="urn:microsoft.com/office/officeart/2009/3/layout/HorizontalOrganizationChart"/>
    <dgm:cxn modelId="{39AE8B2D-B055-43E4-B1CC-541E60A37006}" srcId="{AAE9B7C5-2BD3-4B52-85FF-82F5B7D60D91}" destId="{607CCB9B-971E-4590-8A94-02F9D0EC8067}" srcOrd="0" destOrd="0" parTransId="{D01837BB-904A-4276-93CE-C53A4E9FA56C}" sibTransId="{7021E63A-0B34-4D26-8D20-5075E05C7812}"/>
    <dgm:cxn modelId="{664D7E2E-21B1-45F2-9071-2620C43FFCEF}" type="presOf" srcId="{7956E139-486C-4C54-9B1D-A6EDA4C9F310}" destId="{9B4C2B3F-10EA-4AD3-B4F6-44ED55B9708F}" srcOrd="0" destOrd="0" presId="urn:microsoft.com/office/officeart/2009/3/layout/HorizontalOrganizationChart"/>
    <dgm:cxn modelId="{E0D1CD33-871A-44EE-A18E-E5AB4F401281}" type="presOf" srcId="{D5BD7150-C5AF-4200-A066-45BB2A0A65E8}" destId="{D3243D95-D234-4251-8D8F-F4E6EBE9C007}" srcOrd="0" destOrd="0" presId="urn:microsoft.com/office/officeart/2009/3/layout/HorizontalOrganizationChart"/>
    <dgm:cxn modelId="{34089A37-FC9E-4317-9259-605880405517}" type="presOf" srcId="{AAE9B7C5-2BD3-4B52-85FF-82F5B7D60D91}" destId="{11C6CDDF-0393-44CA-878A-E24D290AC528}" srcOrd="0" destOrd="0" presId="urn:microsoft.com/office/officeart/2009/3/layout/HorizontalOrganizationChart"/>
    <dgm:cxn modelId="{6A83B464-9FF2-4024-BE36-5E10793ED9B8}" type="presOf" srcId="{17BAE0BE-12E9-4067-AAD7-264900835461}" destId="{18C5C337-0635-490E-8703-D945E974AD60}" srcOrd="1" destOrd="0" presId="urn:microsoft.com/office/officeart/2009/3/layout/HorizontalOrganizationChart"/>
    <dgm:cxn modelId="{1A882E65-C012-4735-B649-273FA7DFD305}" srcId="{B587D8A3-6776-4852-8225-AA7C13B9DC0C}" destId="{AAE9B7C5-2BD3-4B52-85FF-82F5B7D60D91}" srcOrd="1" destOrd="0" parTransId="{AE78FD4C-23FA-410A-9144-08DE4393C5DB}" sibTransId="{983A5023-BDA1-45E0-ACB8-0A227EA21156}"/>
    <dgm:cxn modelId="{56BE7A46-C6A6-4CD7-B0F4-B25F5062388D}" srcId="{7B70AD0C-F223-4DB8-A68D-79D191D4A06E}" destId="{AA8A982E-D575-4EFD-A50A-AB51143B61A4}" srcOrd="0" destOrd="0" parTransId="{4D11E17E-7B6F-4A8E-960C-360BCB65C3BD}" sibTransId="{15AA4141-29AC-4EE2-A0BD-2036795F05B6}"/>
    <dgm:cxn modelId="{C378164B-8955-4F82-A57A-164D076D7AE0}" type="presOf" srcId="{623766A2-827C-454A-861D-FE60432C58BA}" destId="{F8424485-F90E-4F60-8419-E4C0CC5F1D0D}" srcOrd="0" destOrd="0" presId="urn:microsoft.com/office/officeart/2009/3/layout/HorizontalOrganizationChart"/>
    <dgm:cxn modelId="{79D6A46B-6656-440B-872A-E8E4CF33D89B}" type="presOf" srcId="{51097EB1-516E-4EC7-BD68-83E33CAF397F}" destId="{C208A724-7A2D-4A25-8D70-AF42E68187F2}" srcOrd="1" destOrd="0" presId="urn:microsoft.com/office/officeart/2009/3/layout/HorizontalOrganizationChart"/>
    <dgm:cxn modelId="{9243E770-9BAE-4A1F-8094-262E3E0EACB8}" type="presOf" srcId="{02E5EFEA-3FD5-4883-A9D9-336D89724CEF}" destId="{0B3F6B25-B055-41CA-A60D-A884441F6411}" srcOrd="1" destOrd="0" presId="urn:microsoft.com/office/officeart/2009/3/layout/HorizontalOrganizationChart"/>
    <dgm:cxn modelId="{1CB7B974-D3B8-49E5-B943-199D9E8839DB}" srcId="{1BF1AA3F-EFC8-4BF3-B6F6-5CA198A14E99}" destId="{9EDACB94-3B94-4F50-94D3-3D4B38BD534C}" srcOrd="0" destOrd="0" parTransId="{D5BD7150-C5AF-4200-A066-45BB2A0A65E8}" sibTransId="{A374DE47-365B-4AEB-AE47-6BC6237AB5AC}"/>
    <dgm:cxn modelId="{89361F57-D370-4881-9F1A-034F3653BE46}" type="presOf" srcId="{A295E8FF-A9B6-413C-9597-DDE9BE1155D6}" destId="{F65CB384-4F5E-48FC-88B3-FB9F0150DAE9}" srcOrd="0" destOrd="0" presId="urn:microsoft.com/office/officeart/2009/3/layout/HorizontalOrganizationChart"/>
    <dgm:cxn modelId="{AF363277-CDED-4EB1-A94C-9AB1260CA8AA}" type="presOf" srcId="{7FC51591-573D-4588-BE7F-4A7C8E6CBD87}" destId="{5DEFA49F-A578-439D-BE80-830110A541CA}" srcOrd="1" destOrd="0" presId="urn:microsoft.com/office/officeart/2009/3/layout/HorizontalOrganizationChart"/>
    <dgm:cxn modelId="{DC505479-276B-42A6-95B8-381E861EE833}" type="presOf" srcId="{7B70AD0C-F223-4DB8-A68D-79D191D4A06E}" destId="{07000F4F-7213-4024-9A81-0122B993941A}" srcOrd="0" destOrd="0" presId="urn:microsoft.com/office/officeart/2009/3/layout/HorizontalOrganizationChart"/>
    <dgm:cxn modelId="{355FBE7E-0AD5-4FEA-8388-18B28FEECFBC}" type="presOf" srcId="{4FBB7434-625F-43CE-B211-7CE395B19DA5}" destId="{641A5C5A-E7B6-4B57-B78B-A63D2101F30B}" srcOrd="0" destOrd="0" presId="urn:microsoft.com/office/officeart/2009/3/layout/HorizontalOrganizationChart"/>
    <dgm:cxn modelId="{4993E986-7403-41A8-9958-0A91B71F3253}" type="presOf" srcId="{AA8A982E-D575-4EFD-A50A-AB51143B61A4}" destId="{C7D7F8FB-53F5-41B9-B5B5-B835163D79AE}" srcOrd="1" destOrd="0" presId="urn:microsoft.com/office/officeart/2009/3/layout/HorizontalOrganizationChart"/>
    <dgm:cxn modelId="{DDA7829A-5185-44C0-A2BE-8D07B03F292F}" srcId="{B587D8A3-6776-4852-8225-AA7C13B9DC0C}" destId="{7956E139-486C-4C54-9B1D-A6EDA4C9F310}" srcOrd="0" destOrd="0" parTransId="{240F6E0C-E67B-42B0-A75D-E71D89E87D2F}" sibTransId="{659CB62A-9D89-4342-8D19-FF04BD144861}"/>
    <dgm:cxn modelId="{7E2AE09A-0BB4-4F3E-8A16-AA00AFA1CAE8}" type="presOf" srcId="{29173C7D-32D7-4870-9C92-57912D8853EC}" destId="{19265158-7838-4E78-9375-3C603510C95F}" srcOrd="0" destOrd="0" presId="urn:microsoft.com/office/officeart/2009/3/layout/HorizontalOrganizationChart"/>
    <dgm:cxn modelId="{2F77389B-7AAF-4C52-8A0E-E67F58FCA972}" type="presOf" srcId="{E87673EF-6974-4FA9-924D-2205DE0D567C}" destId="{311720B2-C7FA-432F-A3A5-DC6441353AB1}" srcOrd="0" destOrd="0" presId="urn:microsoft.com/office/officeart/2009/3/layout/HorizontalOrganizationChart"/>
    <dgm:cxn modelId="{84093FA1-EC05-4B48-852A-0CA13E3285C6}" type="presOf" srcId="{9EDACB94-3B94-4F50-94D3-3D4B38BD534C}" destId="{67C18D02-2389-4E1A-8292-E1DB9465F2A6}" srcOrd="1" destOrd="0" presId="urn:microsoft.com/office/officeart/2009/3/layout/HorizontalOrganizationChart"/>
    <dgm:cxn modelId="{135693A2-D8DF-4F05-A884-1DAFFD233FCA}" type="presOf" srcId="{7B70AD0C-F223-4DB8-A68D-79D191D4A06E}" destId="{DF1974A2-2F1F-4D96-BC4C-A98D82327573}" srcOrd="1" destOrd="0" presId="urn:microsoft.com/office/officeart/2009/3/layout/HorizontalOrganizationChart"/>
    <dgm:cxn modelId="{B58B62A6-2708-4692-982F-D1F051930CA6}" type="presOf" srcId="{51097EB1-516E-4EC7-BD68-83E33CAF397F}" destId="{1E57256D-BADC-4099-8D97-413AF569C3E0}" srcOrd="0" destOrd="0" presId="urn:microsoft.com/office/officeart/2009/3/layout/HorizontalOrganizationChart"/>
    <dgm:cxn modelId="{E760D9A8-70B3-47F4-9901-682E8D242B5E}" type="presOf" srcId="{881E1EED-3ABE-4B57-A992-77DB54D31452}" destId="{03FD7EF0-6294-4445-A708-D000BA1481D6}" srcOrd="0" destOrd="0" presId="urn:microsoft.com/office/officeart/2009/3/layout/HorizontalOrganizationChart"/>
    <dgm:cxn modelId="{88DECEAE-D6F9-4434-8731-3512B3CE119C}" type="presOf" srcId="{1BF1AA3F-EFC8-4BF3-B6F6-5CA198A14E99}" destId="{1F11C1DD-DE8E-459F-A15A-D1131A935EB1}" srcOrd="0" destOrd="0" presId="urn:microsoft.com/office/officeart/2009/3/layout/HorizontalOrganizationChart"/>
    <dgm:cxn modelId="{03442DAF-4EEA-43FD-A09B-095BEA3496C8}" type="presOf" srcId="{17BAE0BE-12E9-4067-AAD7-264900835461}" destId="{E84D3BD3-5A52-4F74-8AD2-5B700F4E12A3}" srcOrd="0" destOrd="0" presId="urn:microsoft.com/office/officeart/2009/3/layout/HorizontalOrganizationChart"/>
    <dgm:cxn modelId="{F188D6B2-29EC-41FD-8E20-0B21E7212EC0}" srcId="{51097EB1-516E-4EC7-BD68-83E33CAF397F}" destId="{1BF1AA3F-EFC8-4BF3-B6F6-5CA198A14E99}" srcOrd="1" destOrd="0" parTransId="{623766A2-827C-454A-861D-FE60432C58BA}" sibTransId="{9CD35711-686E-4478-BE51-AB8CA5939C59}"/>
    <dgm:cxn modelId="{6E75CEB3-F38C-4F72-94D9-735D58BDFCB8}" srcId="{1BF1AA3F-EFC8-4BF3-B6F6-5CA198A14E99}" destId="{7FC51591-573D-4588-BE7F-4A7C8E6CBD87}" srcOrd="2" destOrd="0" parTransId="{62F5DBFD-FDE8-4188-8146-721E71DD0260}" sibTransId="{083739E1-6D3D-4CE4-BFD0-06C2AA6E5235}"/>
    <dgm:cxn modelId="{0663DDB5-1F2A-4C10-9178-52B68C8F093D}" srcId="{B587D8A3-6776-4852-8225-AA7C13B9DC0C}" destId="{29173C7D-32D7-4870-9C92-57912D8853EC}" srcOrd="2" destOrd="0" parTransId="{44ACD07E-A7C6-41EE-B4A4-26710A8A62F2}" sibTransId="{40EFBC54-8C72-4A3F-9945-9504B15A3A18}"/>
    <dgm:cxn modelId="{A69C00B8-47E5-4C2F-8871-F707E84C6925}" srcId="{29173C7D-32D7-4870-9C92-57912D8853EC}" destId="{02E5EFEA-3FD5-4883-A9D9-336D89724CEF}" srcOrd="0" destOrd="0" parTransId="{7E9CB2BC-77C4-4486-8CC8-E524FBDC9CCC}" sibTransId="{363794F5-AC22-4770-A08D-F5DA54B89E07}"/>
    <dgm:cxn modelId="{D6242AC0-908B-4214-AC59-938F303772B5}" type="presOf" srcId="{607CCB9B-971E-4590-8A94-02F9D0EC8067}" destId="{17B35586-2E55-4569-A3FA-268FCB8E311F}" srcOrd="0" destOrd="0" presId="urn:microsoft.com/office/officeart/2009/3/layout/HorizontalOrganizationChart"/>
    <dgm:cxn modelId="{79FB49C1-4435-4D89-9359-D059D4E16EDE}" type="presOf" srcId="{A295E8FF-A9B6-413C-9597-DDE9BE1155D6}" destId="{354E3D9A-0A02-4396-A536-38CFACEB5C2F}" srcOrd="1" destOrd="0" presId="urn:microsoft.com/office/officeart/2009/3/layout/HorizontalOrganizationChart"/>
    <dgm:cxn modelId="{06B76ECA-A219-4A68-A599-2F28B69EB637}" type="presOf" srcId="{02E5EFEA-3FD5-4883-A9D9-336D89724CEF}" destId="{229CB61E-E464-4438-BC81-DE50EC9F8897}" srcOrd="0" destOrd="0" presId="urn:microsoft.com/office/officeart/2009/3/layout/HorizontalOrganizationChart"/>
    <dgm:cxn modelId="{1FE048CE-867E-4133-B867-A2EF320CDDB8}" srcId="{7956E139-486C-4C54-9B1D-A6EDA4C9F310}" destId="{17BAE0BE-12E9-4067-AAD7-264900835461}" srcOrd="0" destOrd="0" parTransId="{DEE7DF04-25C2-41BD-A19C-945210EFAA32}" sibTransId="{4EB70539-F807-480D-83F1-2E15BEB4E702}"/>
    <dgm:cxn modelId="{358A6DCF-E268-4708-A6BD-F8827B6EA48C}" type="presOf" srcId="{AA8A982E-D575-4EFD-A50A-AB51143B61A4}" destId="{E70C3251-C605-457F-B2A0-8534D436D477}" srcOrd="0" destOrd="0" presId="urn:microsoft.com/office/officeart/2009/3/layout/HorizontalOrganizationChart"/>
    <dgm:cxn modelId="{163C17D2-B9BA-40D4-9F4C-8E8D055ECF18}" type="presOf" srcId="{B587D8A3-6776-4852-8225-AA7C13B9DC0C}" destId="{090D0132-F4AB-440A-A87D-00FEBD1ACD2F}" srcOrd="0" destOrd="0" presId="urn:microsoft.com/office/officeart/2009/3/layout/HorizontalOrganizationChart"/>
    <dgm:cxn modelId="{18E13DD5-553C-420D-A8BC-6DE9B25972E1}" type="presOf" srcId="{D01837BB-904A-4276-93CE-C53A4E9FA56C}" destId="{1F0624E5-FDFC-40B4-9070-906CED8A1FF2}" srcOrd="0" destOrd="0" presId="urn:microsoft.com/office/officeart/2009/3/layout/HorizontalOrganizationChart"/>
    <dgm:cxn modelId="{43E83BD6-C63B-4270-9581-7ECD1C8EEDE8}" type="presOf" srcId="{AE78FD4C-23FA-410A-9144-08DE4393C5DB}" destId="{6F2E6C9E-E282-40FB-83FB-281E2786F3F0}" srcOrd="0" destOrd="0" presId="urn:microsoft.com/office/officeart/2009/3/layout/HorizontalOrganizationChart"/>
    <dgm:cxn modelId="{CC330CD7-1C81-4A97-906E-2CE70BFA2B66}" type="presOf" srcId="{44ACD07E-A7C6-41EE-B4A4-26710A8A62F2}" destId="{AA7B3C6C-E34A-4343-A1DC-90D52D83668B}" srcOrd="0" destOrd="0" presId="urn:microsoft.com/office/officeart/2009/3/layout/HorizontalOrganizationChart"/>
    <dgm:cxn modelId="{58257CE6-623D-4ED2-AC97-B0D448A64644}" type="presOf" srcId="{240F6E0C-E67B-42B0-A75D-E71D89E87D2F}" destId="{05F322E4-513A-4A21-AF75-EF9EFE746853}" srcOrd="0" destOrd="0" presId="urn:microsoft.com/office/officeart/2009/3/layout/HorizontalOrganizationChart"/>
    <dgm:cxn modelId="{86D93BE8-F3EF-4AA2-AB2E-8C1C6AEDBA51}" type="presOf" srcId="{7956E139-486C-4C54-9B1D-A6EDA4C9F310}" destId="{6652E725-D263-4E17-99F0-7B1E9A15EAD6}" srcOrd="1" destOrd="0" presId="urn:microsoft.com/office/officeart/2009/3/layout/HorizontalOrganizationChart"/>
    <dgm:cxn modelId="{DDF62CEA-56DD-4BF4-AE86-D4D40C839284}" type="presOf" srcId="{4D11E17E-7B6F-4A8E-960C-360BCB65C3BD}" destId="{9173FA17-2C45-4823-B9F2-0DA3943C89AC}" srcOrd="0" destOrd="0" presId="urn:microsoft.com/office/officeart/2009/3/layout/HorizontalOrganizationChart"/>
    <dgm:cxn modelId="{9711C3EA-4A92-4762-B8BE-D0E3B6FB30E1}" srcId="{7A02260D-2D79-48F4-BBE6-5BA4879B0CE3}" destId="{51097EB1-516E-4EC7-BD68-83E33CAF397F}" srcOrd="0" destOrd="0" parTransId="{7A2E801E-9373-4173-B020-8195E09C8BB8}" sibTransId="{469E5092-8C79-4049-9B8F-29CF9F271070}"/>
    <dgm:cxn modelId="{0AE74FED-EC44-4C5F-BD5B-99A8E6A3FD04}" srcId="{9EDACB94-3B94-4F50-94D3-3D4B38BD534C}" destId="{A295E8FF-A9B6-413C-9597-DDE9BE1155D6}" srcOrd="1" destOrd="0" parTransId="{95BB8017-2AE0-485A-B715-9BF345D6573D}" sibTransId="{B8D243BE-8B10-4001-B2F8-48CD5782D6EA}"/>
    <dgm:cxn modelId="{A243EAF0-DCC1-4C03-B26D-F42C0644D3A3}" srcId="{9EDACB94-3B94-4F50-94D3-3D4B38BD534C}" destId="{E87673EF-6974-4FA9-924D-2205DE0D567C}" srcOrd="0" destOrd="0" parTransId="{4FBB7434-625F-43CE-B211-7CE395B19DA5}" sibTransId="{A9659A33-FD0A-474A-A1FF-40A33566952C}"/>
    <dgm:cxn modelId="{1F9DB1F5-CA00-430B-81E5-89C0FEAAF028}" type="presOf" srcId="{29173C7D-32D7-4870-9C92-57912D8853EC}" destId="{F2961ACC-4C86-42F6-8C48-55022B93A45D}" srcOrd="1" destOrd="0" presId="urn:microsoft.com/office/officeart/2009/3/layout/HorizontalOrganizationChart"/>
    <dgm:cxn modelId="{1A0C96F8-38B4-412C-B2DC-D218460456E5}" type="presOf" srcId="{1BF1AA3F-EFC8-4BF3-B6F6-5CA198A14E99}" destId="{A170A4DE-1F22-4079-B5A2-2F812D9B22DD}" srcOrd="1" destOrd="0" presId="urn:microsoft.com/office/officeart/2009/3/layout/HorizontalOrganizationChart"/>
    <dgm:cxn modelId="{26D4ABF9-F7A2-4603-BF3F-FB99526ABB6C}" srcId="{1BF1AA3F-EFC8-4BF3-B6F6-5CA198A14E99}" destId="{7B70AD0C-F223-4DB8-A68D-79D191D4A06E}" srcOrd="1" destOrd="0" parTransId="{40D686E1-B42B-44A0-8743-8EB94A98D441}" sibTransId="{E7A1BC85-48DD-4604-9825-CB1B518A4030}"/>
    <dgm:cxn modelId="{FD9600FC-9809-4E22-AA7A-A9D053D242F6}" srcId="{51097EB1-516E-4EC7-BD68-83E33CAF397F}" destId="{B587D8A3-6776-4852-8225-AA7C13B9DC0C}" srcOrd="0" destOrd="0" parTransId="{881E1EED-3ABE-4B57-A992-77DB54D31452}" sibTransId="{3BFEDC02-F77F-43F2-A5FF-5DF3929D4B1F}"/>
    <dgm:cxn modelId="{325FDFFC-E656-415E-B180-2C6310AA7535}" type="presOf" srcId="{7FC51591-573D-4588-BE7F-4A7C8E6CBD87}" destId="{77469049-65E3-456F-828C-89D652316EA9}" srcOrd="0" destOrd="0" presId="urn:microsoft.com/office/officeart/2009/3/layout/HorizontalOrganizationChart"/>
    <dgm:cxn modelId="{FD9B66FE-0DD4-4EBB-B48B-FCD040807628}" type="presOf" srcId="{7A02260D-2D79-48F4-BBE6-5BA4879B0CE3}" destId="{E1CDFE03-4305-44D8-A857-8225BF4C1501}" srcOrd="0" destOrd="0" presId="urn:microsoft.com/office/officeart/2009/3/layout/HorizontalOrganizationChart"/>
    <dgm:cxn modelId="{7B324758-CDCF-4161-B94E-10E1AD261460}" type="presParOf" srcId="{E1CDFE03-4305-44D8-A857-8225BF4C1501}" destId="{C8FE5281-9980-4943-9163-1881EA9B105E}" srcOrd="0" destOrd="0" presId="urn:microsoft.com/office/officeart/2009/3/layout/HorizontalOrganizationChart"/>
    <dgm:cxn modelId="{47D4C0BD-C48F-4114-AF0C-0B0427306C4D}" type="presParOf" srcId="{C8FE5281-9980-4943-9163-1881EA9B105E}" destId="{DA275C9C-3EDE-4E52-B073-28729CC6162C}" srcOrd="0" destOrd="0" presId="urn:microsoft.com/office/officeart/2009/3/layout/HorizontalOrganizationChart"/>
    <dgm:cxn modelId="{8ADBBB4D-F67C-4A63-AFC3-C3E9FCB43447}" type="presParOf" srcId="{DA275C9C-3EDE-4E52-B073-28729CC6162C}" destId="{1E57256D-BADC-4099-8D97-413AF569C3E0}" srcOrd="0" destOrd="0" presId="urn:microsoft.com/office/officeart/2009/3/layout/HorizontalOrganizationChart"/>
    <dgm:cxn modelId="{92B2914C-252F-4FD7-9FA5-725C8523B8BD}" type="presParOf" srcId="{DA275C9C-3EDE-4E52-B073-28729CC6162C}" destId="{C208A724-7A2D-4A25-8D70-AF42E68187F2}" srcOrd="1" destOrd="0" presId="urn:microsoft.com/office/officeart/2009/3/layout/HorizontalOrganizationChart"/>
    <dgm:cxn modelId="{68D21ECE-DF04-45C6-8C36-BC2528455177}" type="presParOf" srcId="{C8FE5281-9980-4943-9163-1881EA9B105E}" destId="{41E7C8E1-BFCF-44AE-9A1E-2C8A4750A1E4}" srcOrd="1" destOrd="0" presId="urn:microsoft.com/office/officeart/2009/3/layout/HorizontalOrganizationChart"/>
    <dgm:cxn modelId="{A5A48FEA-8BFB-4A5F-A0BB-7C96D9F040B3}" type="presParOf" srcId="{41E7C8E1-BFCF-44AE-9A1E-2C8A4750A1E4}" destId="{03FD7EF0-6294-4445-A708-D000BA1481D6}" srcOrd="0" destOrd="0" presId="urn:microsoft.com/office/officeart/2009/3/layout/HorizontalOrganizationChart"/>
    <dgm:cxn modelId="{D44E5054-EB83-459B-9E2C-E306A34C0402}" type="presParOf" srcId="{41E7C8E1-BFCF-44AE-9A1E-2C8A4750A1E4}" destId="{EDA8AF53-5A58-4BE0-A15A-89E37A7D30CD}" srcOrd="1" destOrd="0" presId="urn:microsoft.com/office/officeart/2009/3/layout/HorizontalOrganizationChart"/>
    <dgm:cxn modelId="{87CFAD5A-47E3-4A03-ACBE-934C3C7C9BBA}" type="presParOf" srcId="{EDA8AF53-5A58-4BE0-A15A-89E37A7D30CD}" destId="{41480F0C-D0D4-45B9-8061-BE25E1A897BE}" srcOrd="0" destOrd="0" presId="urn:microsoft.com/office/officeart/2009/3/layout/HorizontalOrganizationChart"/>
    <dgm:cxn modelId="{90E1AD1C-5D4F-43AB-94DE-E2419B411D83}" type="presParOf" srcId="{41480F0C-D0D4-45B9-8061-BE25E1A897BE}" destId="{090D0132-F4AB-440A-A87D-00FEBD1ACD2F}" srcOrd="0" destOrd="0" presId="urn:microsoft.com/office/officeart/2009/3/layout/HorizontalOrganizationChart"/>
    <dgm:cxn modelId="{9B8FECCE-2BBA-45A9-80E8-136BDACE9310}" type="presParOf" srcId="{41480F0C-D0D4-45B9-8061-BE25E1A897BE}" destId="{B8595BA2-CBDD-42E8-ABBF-ACEEE870C4AF}" srcOrd="1" destOrd="0" presId="urn:microsoft.com/office/officeart/2009/3/layout/HorizontalOrganizationChart"/>
    <dgm:cxn modelId="{38026CB5-BA89-437E-AF10-3B33FA775F3E}" type="presParOf" srcId="{EDA8AF53-5A58-4BE0-A15A-89E37A7D30CD}" destId="{66ADCD6E-5054-47AF-A124-E5E9ABE6F114}" srcOrd="1" destOrd="0" presId="urn:microsoft.com/office/officeart/2009/3/layout/HorizontalOrganizationChart"/>
    <dgm:cxn modelId="{B7E45607-24A8-40B6-AD47-60985DEF19A1}" type="presParOf" srcId="{66ADCD6E-5054-47AF-A124-E5E9ABE6F114}" destId="{05F322E4-513A-4A21-AF75-EF9EFE746853}" srcOrd="0" destOrd="0" presId="urn:microsoft.com/office/officeart/2009/3/layout/HorizontalOrganizationChart"/>
    <dgm:cxn modelId="{245F24E0-9860-4570-A8E7-E42D5C4748A3}" type="presParOf" srcId="{66ADCD6E-5054-47AF-A124-E5E9ABE6F114}" destId="{920B2BC8-04FC-4EFB-A986-82EF6222CCED}" srcOrd="1" destOrd="0" presId="urn:microsoft.com/office/officeart/2009/3/layout/HorizontalOrganizationChart"/>
    <dgm:cxn modelId="{79089FEE-2CE0-4D61-B767-6C9F505A8AA4}" type="presParOf" srcId="{920B2BC8-04FC-4EFB-A986-82EF6222CCED}" destId="{FD67CDB4-7E42-4564-BCA2-D5B1900BF13D}" srcOrd="0" destOrd="0" presId="urn:microsoft.com/office/officeart/2009/3/layout/HorizontalOrganizationChart"/>
    <dgm:cxn modelId="{90542B71-33B4-4F66-9144-F10459F28FC4}" type="presParOf" srcId="{FD67CDB4-7E42-4564-BCA2-D5B1900BF13D}" destId="{9B4C2B3F-10EA-4AD3-B4F6-44ED55B9708F}" srcOrd="0" destOrd="0" presId="urn:microsoft.com/office/officeart/2009/3/layout/HorizontalOrganizationChart"/>
    <dgm:cxn modelId="{9E3778EA-BF21-402B-B281-2CF1FB821357}" type="presParOf" srcId="{FD67CDB4-7E42-4564-BCA2-D5B1900BF13D}" destId="{6652E725-D263-4E17-99F0-7B1E9A15EAD6}" srcOrd="1" destOrd="0" presId="urn:microsoft.com/office/officeart/2009/3/layout/HorizontalOrganizationChart"/>
    <dgm:cxn modelId="{CD045D52-C0E2-4D06-8D17-F385927870DF}" type="presParOf" srcId="{920B2BC8-04FC-4EFB-A986-82EF6222CCED}" destId="{201067F3-06DF-47F5-BB1F-30E40D314475}" srcOrd="1" destOrd="0" presId="urn:microsoft.com/office/officeart/2009/3/layout/HorizontalOrganizationChart"/>
    <dgm:cxn modelId="{7DBE39AE-1A4E-4726-8658-FD3EB02BBB8A}" type="presParOf" srcId="{201067F3-06DF-47F5-BB1F-30E40D314475}" destId="{5FA3510A-D80E-4497-9F35-F2AC9F064742}" srcOrd="0" destOrd="0" presId="urn:microsoft.com/office/officeart/2009/3/layout/HorizontalOrganizationChart"/>
    <dgm:cxn modelId="{2C854E2C-D657-4B44-88FE-8E29FE7BC0F4}" type="presParOf" srcId="{201067F3-06DF-47F5-BB1F-30E40D314475}" destId="{7783467F-A6CD-4884-9557-F68EB008CF07}" srcOrd="1" destOrd="0" presId="urn:microsoft.com/office/officeart/2009/3/layout/HorizontalOrganizationChart"/>
    <dgm:cxn modelId="{95C5BC05-EAA3-4D47-A318-A2507534D8FD}" type="presParOf" srcId="{7783467F-A6CD-4884-9557-F68EB008CF07}" destId="{62F2B8C0-0B75-41C7-86A3-A76DC4726720}" srcOrd="0" destOrd="0" presId="urn:microsoft.com/office/officeart/2009/3/layout/HorizontalOrganizationChart"/>
    <dgm:cxn modelId="{4B3E88B0-A50D-44BF-9E30-DE608B325EE7}" type="presParOf" srcId="{62F2B8C0-0B75-41C7-86A3-A76DC4726720}" destId="{E84D3BD3-5A52-4F74-8AD2-5B700F4E12A3}" srcOrd="0" destOrd="0" presId="urn:microsoft.com/office/officeart/2009/3/layout/HorizontalOrganizationChart"/>
    <dgm:cxn modelId="{D395E1A6-FC89-4CB0-A2A5-1BC5AAEB69E5}" type="presParOf" srcId="{62F2B8C0-0B75-41C7-86A3-A76DC4726720}" destId="{18C5C337-0635-490E-8703-D945E974AD60}" srcOrd="1" destOrd="0" presId="urn:microsoft.com/office/officeart/2009/3/layout/HorizontalOrganizationChart"/>
    <dgm:cxn modelId="{1BEC2759-2D75-4F94-A98B-73203A156155}" type="presParOf" srcId="{7783467F-A6CD-4884-9557-F68EB008CF07}" destId="{379FCBEF-2E4A-4AEB-9ADE-8E513D4BCD3C}" srcOrd="1" destOrd="0" presId="urn:microsoft.com/office/officeart/2009/3/layout/HorizontalOrganizationChart"/>
    <dgm:cxn modelId="{15A83B90-5A7D-4D04-ABAD-178BCF835640}" type="presParOf" srcId="{7783467F-A6CD-4884-9557-F68EB008CF07}" destId="{CC88F03B-ABC8-4DBB-8420-64080A1BE80A}" srcOrd="2" destOrd="0" presId="urn:microsoft.com/office/officeart/2009/3/layout/HorizontalOrganizationChart"/>
    <dgm:cxn modelId="{3F2F369C-7687-4BD5-A989-2B5283D54668}" type="presParOf" srcId="{920B2BC8-04FC-4EFB-A986-82EF6222CCED}" destId="{9A2C4853-1DAA-465C-B58A-C02F6232F520}" srcOrd="2" destOrd="0" presId="urn:microsoft.com/office/officeart/2009/3/layout/HorizontalOrganizationChart"/>
    <dgm:cxn modelId="{D89CCA76-F86E-40D0-921F-3F9A7BFBBDE7}" type="presParOf" srcId="{66ADCD6E-5054-47AF-A124-E5E9ABE6F114}" destId="{6F2E6C9E-E282-40FB-83FB-281E2786F3F0}" srcOrd="2" destOrd="0" presId="urn:microsoft.com/office/officeart/2009/3/layout/HorizontalOrganizationChart"/>
    <dgm:cxn modelId="{C82DA0EC-CD6B-4CC5-B8E6-DD5E22155E99}" type="presParOf" srcId="{66ADCD6E-5054-47AF-A124-E5E9ABE6F114}" destId="{05E70CE3-5A2D-4894-9926-79159B5D1F02}" srcOrd="3" destOrd="0" presId="urn:microsoft.com/office/officeart/2009/3/layout/HorizontalOrganizationChart"/>
    <dgm:cxn modelId="{96F57295-7F2A-47A5-A256-6A33787CEE8E}" type="presParOf" srcId="{05E70CE3-5A2D-4894-9926-79159B5D1F02}" destId="{ABA5D818-A540-4C52-BE55-0C7DAF7062CE}" srcOrd="0" destOrd="0" presId="urn:microsoft.com/office/officeart/2009/3/layout/HorizontalOrganizationChart"/>
    <dgm:cxn modelId="{A73DC0BA-0895-4E43-8788-C2162BDE6A15}" type="presParOf" srcId="{ABA5D818-A540-4C52-BE55-0C7DAF7062CE}" destId="{11C6CDDF-0393-44CA-878A-E24D290AC528}" srcOrd="0" destOrd="0" presId="urn:microsoft.com/office/officeart/2009/3/layout/HorizontalOrganizationChart"/>
    <dgm:cxn modelId="{CD0A665E-69E7-49B3-9480-B47B2E4312DD}" type="presParOf" srcId="{ABA5D818-A540-4C52-BE55-0C7DAF7062CE}" destId="{1D1A4FA4-B458-49EC-80E0-3455A99CFBA1}" srcOrd="1" destOrd="0" presId="urn:microsoft.com/office/officeart/2009/3/layout/HorizontalOrganizationChart"/>
    <dgm:cxn modelId="{371678D6-D6A4-4478-BB3F-A3322DD628AE}" type="presParOf" srcId="{05E70CE3-5A2D-4894-9926-79159B5D1F02}" destId="{E2A8CF3B-1848-4CCB-AFC1-B1F8C8162BCC}" srcOrd="1" destOrd="0" presId="urn:microsoft.com/office/officeart/2009/3/layout/HorizontalOrganizationChart"/>
    <dgm:cxn modelId="{C7EC8B2E-58AE-47C0-8F1E-AF208DD6BB7D}" type="presParOf" srcId="{E2A8CF3B-1848-4CCB-AFC1-B1F8C8162BCC}" destId="{1F0624E5-FDFC-40B4-9070-906CED8A1FF2}" srcOrd="0" destOrd="0" presId="urn:microsoft.com/office/officeart/2009/3/layout/HorizontalOrganizationChart"/>
    <dgm:cxn modelId="{D17781AD-2AEB-4E25-A868-FC5B12CFA40F}" type="presParOf" srcId="{E2A8CF3B-1848-4CCB-AFC1-B1F8C8162BCC}" destId="{A220F1E7-09B2-465F-AED4-857C5B2B758A}" srcOrd="1" destOrd="0" presId="urn:microsoft.com/office/officeart/2009/3/layout/HorizontalOrganizationChart"/>
    <dgm:cxn modelId="{40FBB38F-96E8-4093-B11A-E915F842C683}" type="presParOf" srcId="{A220F1E7-09B2-465F-AED4-857C5B2B758A}" destId="{73E8995C-7041-4746-BCDD-5DDE0E8F9105}" srcOrd="0" destOrd="0" presId="urn:microsoft.com/office/officeart/2009/3/layout/HorizontalOrganizationChart"/>
    <dgm:cxn modelId="{BED0F1E6-0E7D-4E86-9F4F-6269C6F95A5A}" type="presParOf" srcId="{73E8995C-7041-4746-BCDD-5DDE0E8F9105}" destId="{17B35586-2E55-4569-A3FA-268FCB8E311F}" srcOrd="0" destOrd="0" presId="urn:microsoft.com/office/officeart/2009/3/layout/HorizontalOrganizationChart"/>
    <dgm:cxn modelId="{AC95D4A1-5292-4AA9-90EF-BFAA8D9E2EEF}" type="presParOf" srcId="{73E8995C-7041-4746-BCDD-5DDE0E8F9105}" destId="{F7A11BC8-F410-4580-9E7F-4770FC8DEB1D}" srcOrd="1" destOrd="0" presId="urn:microsoft.com/office/officeart/2009/3/layout/HorizontalOrganizationChart"/>
    <dgm:cxn modelId="{226B021E-BE50-46BC-A2B2-0DA95A4BE93E}" type="presParOf" srcId="{A220F1E7-09B2-465F-AED4-857C5B2B758A}" destId="{A08FDC80-B0CB-44BE-8376-ED1C2CB060DB}" srcOrd="1" destOrd="0" presId="urn:microsoft.com/office/officeart/2009/3/layout/HorizontalOrganizationChart"/>
    <dgm:cxn modelId="{5935305E-8EC7-4756-9C07-8BE74651F313}" type="presParOf" srcId="{A220F1E7-09B2-465F-AED4-857C5B2B758A}" destId="{E7682D58-816C-445E-A7A2-F4705D19A8F0}" srcOrd="2" destOrd="0" presId="urn:microsoft.com/office/officeart/2009/3/layout/HorizontalOrganizationChart"/>
    <dgm:cxn modelId="{6140F12D-CD16-4E0D-A066-EFF9CFE67F57}" type="presParOf" srcId="{05E70CE3-5A2D-4894-9926-79159B5D1F02}" destId="{C5EB08B0-E4AE-4B21-AF5B-F601CD05735A}" srcOrd="2" destOrd="0" presId="urn:microsoft.com/office/officeart/2009/3/layout/HorizontalOrganizationChart"/>
    <dgm:cxn modelId="{E1257215-A9F1-46C0-B4D9-C919ABE0DCD7}" type="presParOf" srcId="{66ADCD6E-5054-47AF-A124-E5E9ABE6F114}" destId="{AA7B3C6C-E34A-4343-A1DC-90D52D83668B}" srcOrd="4" destOrd="0" presId="urn:microsoft.com/office/officeart/2009/3/layout/HorizontalOrganizationChart"/>
    <dgm:cxn modelId="{5D0D6C03-D349-40B5-8A83-477AB5D23F14}" type="presParOf" srcId="{66ADCD6E-5054-47AF-A124-E5E9ABE6F114}" destId="{114DE317-C9C7-4F20-B95F-4EE030ADB23F}" srcOrd="5" destOrd="0" presId="urn:microsoft.com/office/officeart/2009/3/layout/HorizontalOrganizationChart"/>
    <dgm:cxn modelId="{31538D1D-88A6-4ECC-8D08-AB63FF4036B3}" type="presParOf" srcId="{114DE317-C9C7-4F20-B95F-4EE030ADB23F}" destId="{83CC2AE8-C6EA-448D-A910-8D73118F715B}" srcOrd="0" destOrd="0" presId="urn:microsoft.com/office/officeart/2009/3/layout/HorizontalOrganizationChart"/>
    <dgm:cxn modelId="{BF806108-ADAC-4508-AC8E-658530BB642A}" type="presParOf" srcId="{83CC2AE8-C6EA-448D-A910-8D73118F715B}" destId="{19265158-7838-4E78-9375-3C603510C95F}" srcOrd="0" destOrd="0" presId="urn:microsoft.com/office/officeart/2009/3/layout/HorizontalOrganizationChart"/>
    <dgm:cxn modelId="{2B435A82-5D29-4AA1-A053-3B0B51EEDDBC}" type="presParOf" srcId="{83CC2AE8-C6EA-448D-A910-8D73118F715B}" destId="{F2961ACC-4C86-42F6-8C48-55022B93A45D}" srcOrd="1" destOrd="0" presId="urn:microsoft.com/office/officeart/2009/3/layout/HorizontalOrganizationChart"/>
    <dgm:cxn modelId="{C00A5C6F-EFB3-4B47-ABAA-F97258008C2A}" type="presParOf" srcId="{114DE317-C9C7-4F20-B95F-4EE030ADB23F}" destId="{9577D501-2076-49D1-824A-46DD5CEA8F1E}" srcOrd="1" destOrd="0" presId="urn:microsoft.com/office/officeart/2009/3/layout/HorizontalOrganizationChart"/>
    <dgm:cxn modelId="{8FD4827F-D5BF-4E99-B040-853EA130E133}" type="presParOf" srcId="{9577D501-2076-49D1-824A-46DD5CEA8F1E}" destId="{62AE06BB-D2FA-48AA-A931-C168B5AD4908}" srcOrd="0" destOrd="0" presId="urn:microsoft.com/office/officeart/2009/3/layout/HorizontalOrganizationChart"/>
    <dgm:cxn modelId="{E0479015-FBB4-474E-ADBA-94E816ADE50A}" type="presParOf" srcId="{9577D501-2076-49D1-824A-46DD5CEA8F1E}" destId="{B972F834-07EC-47AA-8A58-378C11ABC7E1}" srcOrd="1" destOrd="0" presId="urn:microsoft.com/office/officeart/2009/3/layout/HorizontalOrganizationChart"/>
    <dgm:cxn modelId="{1A41F87B-AD71-4F7F-A7F8-E18125F7C713}" type="presParOf" srcId="{B972F834-07EC-47AA-8A58-378C11ABC7E1}" destId="{A2FB9CB2-E201-4093-99DC-40E61B6B7C7B}" srcOrd="0" destOrd="0" presId="urn:microsoft.com/office/officeart/2009/3/layout/HorizontalOrganizationChart"/>
    <dgm:cxn modelId="{4CB193CB-00B7-41E2-AA38-9214EF37F9A5}" type="presParOf" srcId="{A2FB9CB2-E201-4093-99DC-40E61B6B7C7B}" destId="{229CB61E-E464-4438-BC81-DE50EC9F8897}" srcOrd="0" destOrd="0" presId="urn:microsoft.com/office/officeart/2009/3/layout/HorizontalOrganizationChart"/>
    <dgm:cxn modelId="{D5BEB7C1-3D1D-4FE4-BA7A-C0870FB3F32A}" type="presParOf" srcId="{A2FB9CB2-E201-4093-99DC-40E61B6B7C7B}" destId="{0B3F6B25-B055-41CA-A60D-A884441F6411}" srcOrd="1" destOrd="0" presId="urn:microsoft.com/office/officeart/2009/3/layout/HorizontalOrganizationChart"/>
    <dgm:cxn modelId="{116200CF-0CE7-4A34-A537-22F66AD21B50}" type="presParOf" srcId="{B972F834-07EC-47AA-8A58-378C11ABC7E1}" destId="{0FDCB209-4FDD-4A21-AC60-8405A15DCB48}" srcOrd="1" destOrd="0" presId="urn:microsoft.com/office/officeart/2009/3/layout/HorizontalOrganizationChart"/>
    <dgm:cxn modelId="{65ED434B-44DB-45C1-B832-FCDE97C06368}" type="presParOf" srcId="{B972F834-07EC-47AA-8A58-378C11ABC7E1}" destId="{C4DD88D8-EBF3-4DAF-B8C7-C4B23EAE187D}" srcOrd="2" destOrd="0" presId="urn:microsoft.com/office/officeart/2009/3/layout/HorizontalOrganizationChart"/>
    <dgm:cxn modelId="{DC9DD4A0-F755-4266-AA77-C6AEB761C3A5}" type="presParOf" srcId="{114DE317-C9C7-4F20-B95F-4EE030ADB23F}" destId="{E67D136B-6973-454A-B50C-5B88DE8E0D7F}" srcOrd="2" destOrd="0" presId="urn:microsoft.com/office/officeart/2009/3/layout/HorizontalOrganizationChart"/>
    <dgm:cxn modelId="{1D26BC9D-4C7F-48C2-A209-15380E5D8673}" type="presParOf" srcId="{EDA8AF53-5A58-4BE0-A15A-89E37A7D30CD}" destId="{76D83527-152F-4142-9188-717136F5D262}" srcOrd="2" destOrd="0" presId="urn:microsoft.com/office/officeart/2009/3/layout/HorizontalOrganizationChart"/>
    <dgm:cxn modelId="{9EDC5A7C-4124-47E5-8EC1-2A1E924D44F3}" type="presParOf" srcId="{41E7C8E1-BFCF-44AE-9A1E-2C8A4750A1E4}" destId="{F8424485-F90E-4F60-8419-E4C0CC5F1D0D}" srcOrd="2" destOrd="0" presId="urn:microsoft.com/office/officeart/2009/3/layout/HorizontalOrganizationChart"/>
    <dgm:cxn modelId="{B4CDB72A-A3C5-413A-838B-E5177FE507D4}" type="presParOf" srcId="{41E7C8E1-BFCF-44AE-9A1E-2C8A4750A1E4}" destId="{A06DD0EB-D629-4C92-8606-659B83179844}" srcOrd="3" destOrd="0" presId="urn:microsoft.com/office/officeart/2009/3/layout/HorizontalOrganizationChart"/>
    <dgm:cxn modelId="{832E3B43-897D-4DC7-A2CB-4B2029F34C33}" type="presParOf" srcId="{A06DD0EB-D629-4C92-8606-659B83179844}" destId="{E4109366-CBD5-4300-984C-B44B8A4F5CD2}" srcOrd="0" destOrd="0" presId="urn:microsoft.com/office/officeart/2009/3/layout/HorizontalOrganizationChart"/>
    <dgm:cxn modelId="{4A0A2ADD-43F5-4826-825F-A66ED96C5EBA}" type="presParOf" srcId="{E4109366-CBD5-4300-984C-B44B8A4F5CD2}" destId="{1F11C1DD-DE8E-459F-A15A-D1131A935EB1}" srcOrd="0" destOrd="0" presId="urn:microsoft.com/office/officeart/2009/3/layout/HorizontalOrganizationChart"/>
    <dgm:cxn modelId="{0F41B684-23E4-4D1D-8854-7262ECDD572D}" type="presParOf" srcId="{E4109366-CBD5-4300-984C-B44B8A4F5CD2}" destId="{A170A4DE-1F22-4079-B5A2-2F812D9B22DD}" srcOrd="1" destOrd="0" presId="urn:microsoft.com/office/officeart/2009/3/layout/HorizontalOrganizationChart"/>
    <dgm:cxn modelId="{1CFEA771-917D-4777-AA47-064F3CF91564}" type="presParOf" srcId="{A06DD0EB-D629-4C92-8606-659B83179844}" destId="{01584874-CBA5-4C3D-B3F5-B1F403854073}" srcOrd="1" destOrd="0" presId="urn:microsoft.com/office/officeart/2009/3/layout/HorizontalOrganizationChart"/>
    <dgm:cxn modelId="{B6273439-F6DB-49D5-9C87-392CB9C252B9}" type="presParOf" srcId="{01584874-CBA5-4C3D-B3F5-B1F403854073}" destId="{D3243D95-D234-4251-8D8F-F4E6EBE9C007}" srcOrd="0" destOrd="0" presId="urn:microsoft.com/office/officeart/2009/3/layout/HorizontalOrganizationChart"/>
    <dgm:cxn modelId="{50F94A8B-FA16-4D50-8157-375263857447}" type="presParOf" srcId="{01584874-CBA5-4C3D-B3F5-B1F403854073}" destId="{219E7E80-858F-4E33-99D3-E8BF2E4FC13D}" srcOrd="1" destOrd="0" presId="urn:microsoft.com/office/officeart/2009/3/layout/HorizontalOrganizationChart"/>
    <dgm:cxn modelId="{51BD2762-C8BE-4702-9B06-A67723A70C42}" type="presParOf" srcId="{219E7E80-858F-4E33-99D3-E8BF2E4FC13D}" destId="{5B401A2D-8E12-40BC-96EF-A65467DA1DFA}" srcOrd="0" destOrd="0" presId="urn:microsoft.com/office/officeart/2009/3/layout/HorizontalOrganizationChart"/>
    <dgm:cxn modelId="{AB3DFBFF-9BBD-4481-883E-592E3DB3A8F5}" type="presParOf" srcId="{5B401A2D-8E12-40BC-96EF-A65467DA1DFA}" destId="{15C4D647-D6DB-4173-95CB-9F6759879BE5}" srcOrd="0" destOrd="0" presId="urn:microsoft.com/office/officeart/2009/3/layout/HorizontalOrganizationChart"/>
    <dgm:cxn modelId="{75556BF1-262A-47E5-8823-C5FD43A0A7AB}" type="presParOf" srcId="{5B401A2D-8E12-40BC-96EF-A65467DA1DFA}" destId="{67C18D02-2389-4E1A-8292-E1DB9465F2A6}" srcOrd="1" destOrd="0" presId="urn:microsoft.com/office/officeart/2009/3/layout/HorizontalOrganizationChart"/>
    <dgm:cxn modelId="{13EFAB2A-95FA-4E04-B9E4-72AC3BCD5FAB}" type="presParOf" srcId="{219E7E80-858F-4E33-99D3-E8BF2E4FC13D}" destId="{1F8BB228-B232-4AA0-A71F-9228F2F474AD}" srcOrd="1" destOrd="0" presId="urn:microsoft.com/office/officeart/2009/3/layout/HorizontalOrganizationChart"/>
    <dgm:cxn modelId="{F1817E57-0893-49FA-BCC3-9C16AD85E410}" type="presParOf" srcId="{1F8BB228-B232-4AA0-A71F-9228F2F474AD}" destId="{641A5C5A-E7B6-4B57-B78B-A63D2101F30B}" srcOrd="0" destOrd="0" presId="urn:microsoft.com/office/officeart/2009/3/layout/HorizontalOrganizationChart"/>
    <dgm:cxn modelId="{5ADBE3DE-F2A1-43F4-9732-F80D2CB824E3}" type="presParOf" srcId="{1F8BB228-B232-4AA0-A71F-9228F2F474AD}" destId="{C17AAD5F-C6A9-4A7B-B4BC-A052053F8D50}" srcOrd="1" destOrd="0" presId="urn:microsoft.com/office/officeart/2009/3/layout/HorizontalOrganizationChart"/>
    <dgm:cxn modelId="{869801A3-3CC3-40C5-846F-D07BAAF1E8C6}" type="presParOf" srcId="{C17AAD5F-C6A9-4A7B-B4BC-A052053F8D50}" destId="{8EDC9392-47DD-479C-A0B8-87FCC2DC355D}" srcOrd="0" destOrd="0" presId="urn:microsoft.com/office/officeart/2009/3/layout/HorizontalOrganizationChart"/>
    <dgm:cxn modelId="{B0092B7E-904E-4E16-8E40-179DBD601C33}" type="presParOf" srcId="{8EDC9392-47DD-479C-A0B8-87FCC2DC355D}" destId="{311720B2-C7FA-432F-A3A5-DC6441353AB1}" srcOrd="0" destOrd="0" presId="urn:microsoft.com/office/officeart/2009/3/layout/HorizontalOrganizationChart"/>
    <dgm:cxn modelId="{36681ED0-AD8C-46DB-99E7-01DB3566C57C}" type="presParOf" srcId="{8EDC9392-47DD-479C-A0B8-87FCC2DC355D}" destId="{E706C995-8F70-4EBA-A9C7-29A9CEC67207}" srcOrd="1" destOrd="0" presId="urn:microsoft.com/office/officeart/2009/3/layout/HorizontalOrganizationChart"/>
    <dgm:cxn modelId="{20D7F366-2A62-4F61-B313-F2E3C31E886D}" type="presParOf" srcId="{C17AAD5F-C6A9-4A7B-B4BC-A052053F8D50}" destId="{B3A70912-DFB9-4FC6-842A-3B37E76A0F47}" srcOrd="1" destOrd="0" presId="urn:microsoft.com/office/officeart/2009/3/layout/HorizontalOrganizationChart"/>
    <dgm:cxn modelId="{7DDA8F6F-3C03-48D0-B588-7AD7931F9103}" type="presParOf" srcId="{C17AAD5F-C6A9-4A7B-B4BC-A052053F8D50}" destId="{E053AA2D-9F78-4DCC-9BE7-14E317333369}" srcOrd="2" destOrd="0" presId="urn:microsoft.com/office/officeart/2009/3/layout/HorizontalOrganizationChart"/>
    <dgm:cxn modelId="{FFC8A9C0-C80A-4202-8F19-B5A296DF2DA9}" type="presParOf" srcId="{1F8BB228-B232-4AA0-A71F-9228F2F474AD}" destId="{0BEA30EE-D6E8-4752-AB4E-3269AA745E22}" srcOrd="2" destOrd="0" presId="urn:microsoft.com/office/officeart/2009/3/layout/HorizontalOrganizationChart"/>
    <dgm:cxn modelId="{A4518458-1B5A-4BEA-B62B-A6E243E3F936}" type="presParOf" srcId="{1F8BB228-B232-4AA0-A71F-9228F2F474AD}" destId="{E34BD2BD-7B68-4729-89D8-64743855A81E}" srcOrd="3" destOrd="0" presId="urn:microsoft.com/office/officeart/2009/3/layout/HorizontalOrganizationChart"/>
    <dgm:cxn modelId="{DAE08572-EED3-4E01-A761-C86B1DC038D8}" type="presParOf" srcId="{E34BD2BD-7B68-4729-89D8-64743855A81E}" destId="{C2FA4F35-BCE9-4378-BF97-808A40953F85}" srcOrd="0" destOrd="0" presId="urn:microsoft.com/office/officeart/2009/3/layout/HorizontalOrganizationChart"/>
    <dgm:cxn modelId="{9C14E0B5-7AD2-4C7A-B9B6-64E7405E5A56}" type="presParOf" srcId="{C2FA4F35-BCE9-4378-BF97-808A40953F85}" destId="{F65CB384-4F5E-48FC-88B3-FB9F0150DAE9}" srcOrd="0" destOrd="0" presId="urn:microsoft.com/office/officeart/2009/3/layout/HorizontalOrganizationChart"/>
    <dgm:cxn modelId="{543F3B78-5313-4BB0-97DF-753AB9A1A5CC}" type="presParOf" srcId="{C2FA4F35-BCE9-4378-BF97-808A40953F85}" destId="{354E3D9A-0A02-4396-A536-38CFACEB5C2F}" srcOrd="1" destOrd="0" presId="urn:microsoft.com/office/officeart/2009/3/layout/HorizontalOrganizationChart"/>
    <dgm:cxn modelId="{B687A26E-854E-4FB1-886F-44757DB60283}" type="presParOf" srcId="{E34BD2BD-7B68-4729-89D8-64743855A81E}" destId="{C97ED002-E6B0-4C25-BB9D-F7A495CB738C}" srcOrd="1" destOrd="0" presId="urn:microsoft.com/office/officeart/2009/3/layout/HorizontalOrganizationChart"/>
    <dgm:cxn modelId="{8F788FA2-39B4-445C-B5A6-305C2D998FE9}" type="presParOf" srcId="{E34BD2BD-7B68-4729-89D8-64743855A81E}" destId="{C1FC6F90-3A35-49E0-B9D0-2EDFFB7384F9}" srcOrd="2" destOrd="0" presId="urn:microsoft.com/office/officeart/2009/3/layout/HorizontalOrganizationChart"/>
    <dgm:cxn modelId="{E2CF2A43-A961-4625-BA48-FBDA3F168746}" type="presParOf" srcId="{219E7E80-858F-4E33-99D3-E8BF2E4FC13D}" destId="{3126B2E4-B17C-4EA9-9162-EEF3A239AD26}" srcOrd="2" destOrd="0" presId="urn:microsoft.com/office/officeart/2009/3/layout/HorizontalOrganizationChart"/>
    <dgm:cxn modelId="{26DC0284-B13C-49E3-AE61-D301EE56C9C2}" type="presParOf" srcId="{01584874-CBA5-4C3D-B3F5-B1F403854073}" destId="{4F193EA4-B4B2-4005-9659-D55188C64889}" srcOrd="2" destOrd="0" presId="urn:microsoft.com/office/officeart/2009/3/layout/HorizontalOrganizationChart"/>
    <dgm:cxn modelId="{0550D7DF-C408-4F6D-A52C-71A2A5E1BD36}" type="presParOf" srcId="{01584874-CBA5-4C3D-B3F5-B1F403854073}" destId="{C131FC87-CCA7-4C45-ADA6-1BE0BF9135EC}" srcOrd="3" destOrd="0" presId="urn:microsoft.com/office/officeart/2009/3/layout/HorizontalOrganizationChart"/>
    <dgm:cxn modelId="{FCB2FACD-2850-4EFF-982A-57EB6A82FD0C}" type="presParOf" srcId="{C131FC87-CCA7-4C45-ADA6-1BE0BF9135EC}" destId="{E98E37F4-EAF6-42D2-ACD4-54C5DEE738FF}" srcOrd="0" destOrd="0" presId="urn:microsoft.com/office/officeart/2009/3/layout/HorizontalOrganizationChart"/>
    <dgm:cxn modelId="{7BF704C0-F107-4C4C-98B7-0ECF948EB855}" type="presParOf" srcId="{E98E37F4-EAF6-42D2-ACD4-54C5DEE738FF}" destId="{07000F4F-7213-4024-9A81-0122B993941A}" srcOrd="0" destOrd="0" presId="urn:microsoft.com/office/officeart/2009/3/layout/HorizontalOrganizationChart"/>
    <dgm:cxn modelId="{20328AD9-EF54-4931-8F45-1EB553ED3552}" type="presParOf" srcId="{E98E37F4-EAF6-42D2-ACD4-54C5DEE738FF}" destId="{DF1974A2-2F1F-4D96-BC4C-A98D82327573}" srcOrd="1" destOrd="0" presId="urn:microsoft.com/office/officeart/2009/3/layout/HorizontalOrganizationChart"/>
    <dgm:cxn modelId="{264CFD37-294C-4C1B-9512-A9E6D8AADA58}" type="presParOf" srcId="{C131FC87-CCA7-4C45-ADA6-1BE0BF9135EC}" destId="{A3C61A7B-83BD-4793-980F-10DD0BE42C4C}" srcOrd="1" destOrd="0" presId="urn:microsoft.com/office/officeart/2009/3/layout/HorizontalOrganizationChart"/>
    <dgm:cxn modelId="{115E8C58-46B4-4042-9DE6-23697C6B66B2}" type="presParOf" srcId="{A3C61A7B-83BD-4793-980F-10DD0BE42C4C}" destId="{9173FA17-2C45-4823-B9F2-0DA3943C89AC}" srcOrd="0" destOrd="0" presId="urn:microsoft.com/office/officeart/2009/3/layout/HorizontalOrganizationChart"/>
    <dgm:cxn modelId="{DD330D38-4594-4816-902E-CAB6C42A5F3A}" type="presParOf" srcId="{A3C61A7B-83BD-4793-980F-10DD0BE42C4C}" destId="{B2FF4331-EB94-4545-BEBC-10FF3D7A3A68}" srcOrd="1" destOrd="0" presId="urn:microsoft.com/office/officeart/2009/3/layout/HorizontalOrganizationChart"/>
    <dgm:cxn modelId="{BD75DB0A-EEC9-4ADD-9110-B4197B13FFCD}" type="presParOf" srcId="{B2FF4331-EB94-4545-BEBC-10FF3D7A3A68}" destId="{976A3509-CA78-48A8-BAFD-BEAD41D0E9C4}" srcOrd="0" destOrd="0" presId="urn:microsoft.com/office/officeart/2009/3/layout/HorizontalOrganizationChart"/>
    <dgm:cxn modelId="{1020072B-231A-4D3F-A40E-1C28C0AC88E0}" type="presParOf" srcId="{976A3509-CA78-48A8-BAFD-BEAD41D0E9C4}" destId="{E70C3251-C605-457F-B2A0-8534D436D477}" srcOrd="0" destOrd="0" presId="urn:microsoft.com/office/officeart/2009/3/layout/HorizontalOrganizationChart"/>
    <dgm:cxn modelId="{2984C85E-FB1C-484A-90DA-FA1CAC45911F}" type="presParOf" srcId="{976A3509-CA78-48A8-BAFD-BEAD41D0E9C4}" destId="{C7D7F8FB-53F5-41B9-B5B5-B835163D79AE}" srcOrd="1" destOrd="0" presId="urn:microsoft.com/office/officeart/2009/3/layout/HorizontalOrganizationChart"/>
    <dgm:cxn modelId="{C8D6F96F-CA33-43F1-8481-891D916A0071}" type="presParOf" srcId="{B2FF4331-EB94-4545-BEBC-10FF3D7A3A68}" destId="{255609BD-9366-44EA-AC85-168ED28C8BC4}" srcOrd="1" destOrd="0" presId="urn:microsoft.com/office/officeart/2009/3/layout/HorizontalOrganizationChart"/>
    <dgm:cxn modelId="{28976F89-3D10-46BF-B137-45FF69CA3472}" type="presParOf" srcId="{B2FF4331-EB94-4545-BEBC-10FF3D7A3A68}" destId="{8FD55277-D2B9-4FF7-B86B-5D4E868DACA8}" srcOrd="2" destOrd="0" presId="urn:microsoft.com/office/officeart/2009/3/layout/HorizontalOrganizationChart"/>
    <dgm:cxn modelId="{4B414211-7690-4D91-9EED-B182739A7558}" type="presParOf" srcId="{C131FC87-CCA7-4C45-ADA6-1BE0BF9135EC}" destId="{ED6E1892-BDFF-4218-A376-238E54BDCE77}" srcOrd="2" destOrd="0" presId="urn:microsoft.com/office/officeart/2009/3/layout/HorizontalOrganizationChart"/>
    <dgm:cxn modelId="{8E815C10-A2B4-4238-B7D9-8D498A26CB3D}" type="presParOf" srcId="{01584874-CBA5-4C3D-B3F5-B1F403854073}" destId="{F0E00EA6-19F8-4B90-B606-BE6A393E421D}" srcOrd="4" destOrd="0" presId="urn:microsoft.com/office/officeart/2009/3/layout/HorizontalOrganizationChart"/>
    <dgm:cxn modelId="{18462E1E-909C-4BCF-AD4F-78FE6F948447}" type="presParOf" srcId="{01584874-CBA5-4C3D-B3F5-B1F403854073}" destId="{C7EBA320-31CB-47EF-BEDB-0D378DEE823B}" srcOrd="5" destOrd="0" presId="urn:microsoft.com/office/officeart/2009/3/layout/HorizontalOrganizationChart"/>
    <dgm:cxn modelId="{6BCF2231-B31B-4042-B8C7-358DB6916A8E}" type="presParOf" srcId="{C7EBA320-31CB-47EF-BEDB-0D378DEE823B}" destId="{8AB1FFB8-4AB5-4E32-8CD0-C8D8DFC168DB}" srcOrd="0" destOrd="0" presId="urn:microsoft.com/office/officeart/2009/3/layout/HorizontalOrganizationChart"/>
    <dgm:cxn modelId="{BC727352-B94A-4180-859E-A5EE5ED6EADD}" type="presParOf" srcId="{8AB1FFB8-4AB5-4E32-8CD0-C8D8DFC168DB}" destId="{77469049-65E3-456F-828C-89D652316EA9}" srcOrd="0" destOrd="0" presId="urn:microsoft.com/office/officeart/2009/3/layout/HorizontalOrganizationChart"/>
    <dgm:cxn modelId="{D54D495B-86AD-4805-B415-6275AEBC34D6}" type="presParOf" srcId="{8AB1FFB8-4AB5-4E32-8CD0-C8D8DFC168DB}" destId="{5DEFA49F-A578-439D-BE80-830110A541CA}" srcOrd="1" destOrd="0" presId="urn:microsoft.com/office/officeart/2009/3/layout/HorizontalOrganizationChart"/>
    <dgm:cxn modelId="{43E206F8-8A2C-453E-AD6B-036EC929DFDC}" type="presParOf" srcId="{C7EBA320-31CB-47EF-BEDB-0D378DEE823B}" destId="{69A681D8-3314-485E-9906-A49E7CDCBD89}" srcOrd="1" destOrd="0" presId="urn:microsoft.com/office/officeart/2009/3/layout/HorizontalOrganizationChart"/>
    <dgm:cxn modelId="{2381D1BD-2DE5-4F20-AD99-7B5495D984FB}" type="presParOf" srcId="{C7EBA320-31CB-47EF-BEDB-0D378DEE823B}" destId="{65BD9971-53E2-4D9D-8B93-21DADD367762}" srcOrd="2" destOrd="0" presId="urn:microsoft.com/office/officeart/2009/3/layout/HorizontalOrganizationChart"/>
    <dgm:cxn modelId="{80FA348C-2703-4707-B673-800177B86D6F}" type="presParOf" srcId="{A06DD0EB-D629-4C92-8606-659B83179844}" destId="{8D24A993-B34E-4F96-8035-B244F5ED9B5A}" srcOrd="2" destOrd="0" presId="urn:microsoft.com/office/officeart/2009/3/layout/HorizontalOrganizationChart"/>
    <dgm:cxn modelId="{5E2B9CA3-CD28-478B-BAF8-5E01002441CD}" type="presParOf" srcId="{C8FE5281-9980-4943-9163-1881EA9B105E}" destId="{D303A7BD-65D0-4609-8303-D492CE5C729F}"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7A02260D-2D79-48F4-BBE6-5BA4879B0CE3}" type="doc">
      <dgm:prSet loTypeId="urn:microsoft.com/office/officeart/2009/3/layout/HorizontalOrganizationChart" loCatId="hierarchy" qsTypeId="urn:microsoft.com/office/officeart/2005/8/quickstyle/3d2" qsCatId="3D" csTypeId="urn:microsoft.com/office/officeart/2005/8/colors/colorful2" csCatId="colorful" phldr="1"/>
      <dgm:spPr/>
      <dgm:t>
        <a:bodyPr/>
        <a:lstStyle/>
        <a:p>
          <a:endParaRPr lang="en-US"/>
        </a:p>
      </dgm:t>
    </dgm:pt>
    <dgm:pt modelId="{7B70AD0C-F223-4DB8-A68D-79D191D4A06E}">
      <dgm:prSet phldrT="[Text]" custT="1"/>
      <dgm:spPr/>
      <dgm:t>
        <a:bodyPr/>
        <a:lstStyle/>
        <a:p>
          <a:r>
            <a:rPr lang="en-US" sz="1200">
              <a:latin typeface="Gill Sans MT" pitchFamily="34" charset="0"/>
            </a:rPr>
            <a:t>System Level Implementation</a:t>
          </a:r>
        </a:p>
      </dgm:t>
    </dgm:pt>
    <dgm:pt modelId="{E7A1BC85-48DD-4604-9825-CB1B518A4030}" type="sibTrans" cxnId="{26D4ABF9-F7A2-4603-BF3F-FB99526ABB6C}">
      <dgm:prSet/>
      <dgm:spPr/>
      <dgm:t>
        <a:bodyPr/>
        <a:lstStyle/>
        <a:p>
          <a:endParaRPr lang="en-US" sz="1200">
            <a:latin typeface="Gill Sans MT" pitchFamily="34" charset="0"/>
          </a:endParaRPr>
        </a:p>
      </dgm:t>
    </dgm:pt>
    <dgm:pt modelId="{40D686E1-B42B-44A0-8743-8EB94A98D441}" type="parTrans" cxnId="{26D4ABF9-F7A2-4603-BF3F-FB99526ABB6C}">
      <dgm:prSet/>
      <dgm:spPr/>
      <dgm:t>
        <a:bodyPr/>
        <a:lstStyle/>
        <a:p>
          <a:endParaRPr lang="en-US" sz="1200">
            <a:latin typeface="Gill Sans MT" pitchFamily="34" charset="0"/>
          </a:endParaRPr>
        </a:p>
      </dgm:t>
    </dgm:pt>
    <dgm:pt modelId="{9EDACB94-3B94-4F50-94D3-3D4B38BD534C}">
      <dgm:prSet phldrT="[Text]" custT="1"/>
      <dgm:spPr/>
      <dgm:t>
        <a:bodyPr/>
        <a:lstStyle/>
        <a:p>
          <a:r>
            <a:rPr lang="en-US" sz="1200">
              <a:latin typeface="Gill Sans MT" pitchFamily="34" charset="0"/>
            </a:rPr>
            <a:t>YYA Homelessness Committee CQI Involvement</a:t>
          </a:r>
        </a:p>
      </dgm:t>
    </dgm:pt>
    <dgm:pt modelId="{D5BD7150-C5AF-4200-A066-45BB2A0A65E8}" type="parTrans" cxnId="{1CB7B974-D3B8-49E5-B943-199D9E8839DB}">
      <dgm:prSet/>
      <dgm:spPr/>
      <dgm:t>
        <a:bodyPr/>
        <a:lstStyle/>
        <a:p>
          <a:endParaRPr lang="en-US" sz="1200"/>
        </a:p>
      </dgm:t>
    </dgm:pt>
    <dgm:pt modelId="{A374DE47-365B-4AEB-AE47-6BC6237AB5AC}" type="sibTrans" cxnId="{1CB7B974-D3B8-49E5-B943-199D9E8839DB}">
      <dgm:prSet/>
      <dgm:spPr/>
      <dgm:t>
        <a:bodyPr/>
        <a:lstStyle/>
        <a:p>
          <a:endParaRPr lang="en-US" sz="1200"/>
        </a:p>
      </dgm:t>
    </dgm:pt>
    <dgm:pt modelId="{E87673EF-6974-4FA9-924D-2205DE0D567C}">
      <dgm:prSet phldrT="[Text]" custT="1"/>
      <dgm:spPr/>
      <dgm:t>
        <a:bodyPr/>
        <a:lstStyle/>
        <a:p>
          <a:r>
            <a:rPr lang="en-US" sz="1200">
              <a:latin typeface="Gill Sans MT" pitchFamily="34" charset="0"/>
            </a:rPr>
            <a:t>CCP goals, objectives</a:t>
          </a:r>
        </a:p>
        <a:p>
          <a:r>
            <a:rPr lang="en-US" sz="1200">
              <a:latin typeface="Gill Sans MT" pitchFamily="34" charset="0"/>
            </a:rPr>
            <a:t> &amp; action steps</a:t>
          </a:r>
        </a:p>
      </dgm:t>
    </dgm:pt>
    <dgm:pt modelId="{4FBB7434-625F-43CE-B211-7CE395B19DA5}" type="parTrans" cxnId="{A243EAF0-DCC1-4C03-B26D-F42C0644D3A3}">
      <dgm:prSet/>
      <dgm:spPr/>
      <dgm:t>
        <a:bodyPr/>
        <a:lstStyle/>
        <a:p>
          <a:endParaRPr lang="en-US" sz="1200"/>
        </a:p>
      </dgm:t>
    </dgm:pt>
    <dgm:pt modelId="{A9659A33-FD0A-474A-A1FF-40A33566952C}" type="sibTrans" cxnId="{A243EAF0-DCC1-4C03-B26D-F42C0644D3A3}">
      <dgm:prSet/>
      <dgm:spPr/>
      <dgm:t>
        <a:bodyPr/>
        <a:lstStyle/>
        <a:p>
          <a:endParaRPr lang="en-US" sz="1200"/>
        </a:p>
      </dgm:t>
    </dgm:pt>
    <dgm:pt modelId="{A295E8FF-A9B6-413C-9597-DDE9BE1155D6}">
      <dgm:prSet phldrT="[Text]" custT="1"/>
      <dgm:spPr/>
      <dgm:t>
        <a:bodyPr/>
        <a:lstStyle/>
        <a:p>
          <a:r>
            <a:rPr lang="en-US" sz="1200">
              <a:latin typeface="Gill Sans MT" pitchFamily="34" charset="0"/>
            </a:rPr>
            <a:t>Quantitative Data Collection and Reporting</a:t>
          </a:r>
        </a:p>
      </dgm:t>
    </dgm:pt>
    <dgm:pt modelId="{95BB8017-2AE0-485A-B715-9BF345D6573D}" type="parTrans" cxnId="{0AE74FED-EC44-4C5F-BD5B-99A8E6A3FD04}">
      <dgm:prSet/>
      <dgm:spPr/>
      <dgm:t>
        <a:bodyPr/>
        <a:lstStyle/>
        <a:p>
          <a:endParaRPr lang="en-US" sz="1200"/>
        </a:p>
      </dgm:t>
    </dgm:pt>
    <dgm:pt modelId="{B8D243BE-8B10-4001-B2F8-48CD5782D6EA}" type="sibTrans" cxnId="{0AE74FED-EC44-4C5F-BD5B-99A8E6A3FD04}">
      <dgm:prSet/>
      <dgm:spPr/>
      <dgm:t>
        <a:bodyPr/>
        <a:lstStyle/>
        <a:p>
          <a:endParaRPr lang="en-US" sz="1200"/>
        </a:p>
      </dgm:t>
    </dgm:pt>
    <dgm:pt modelId="{AA8A982E-D575-4EFD-A50A-AB51143B61A4}">
      <dgm:prSet phldrT="[Text]" custT="1"/>
      <dgm:spPr/>
      <dgm:t>
        <a:bodyPr/>
        <a:lstStyle/>
        <a:p>
          <a:r>
            <a:rPr lang="en-US" sz="1200">
              <a:latin typeface="Gill Sans MT" pitchFamily="34" charset="0"/>
            </a:rPr>
            <a:t>Data Analysis</a:t>
          </a:r>
        </a:p>
      </dgm:t>
    </dgm:pt>
    <dgm:pt modelId="{4D11E17E-7B6F-4A8E-960C-360BCB65C3BD}" type="parTrans" cxnId="{56BE7A46-C6A6-4CD7-B0F4-B25F5062388D}">
      <dgm:prSet/>
      <dgm:spPr/>
      <dgm:t>
        <a:bodyPr/>
        <a:lstStyle/>
        <a:p>
          <a:endParaRPr lang="en-US" sz="1200"/>
        </a:p>
      </dgm:t>
    </dgm:pt>
    <dgm:pt modelId="{15AA4141-29AC-4EE2-A0BD-2036795F05B6}" type="sibTrans" cxnId="{56BE7A46-C6A6-4CD7-B0F4-B25F5062388D}">
      <dgm:prSet/>
      <dgm:spPr/>
      <dgm:t>
        <a:bodyPr/>
        <a:lstStyle/>
        <a:p>
          <a:endParaRPr lang="en-US" sz="1200"/>
        </a:p>
      </dgm:t>
    </dgm:pt>
    <dgm:pt modelId="{431F473A-8A9B-4972-ADF5-64E54AE8D7E0}">
      <dgm:prSet phldrT="[Text]" custT="1"/>
      <dgm:spPr/>
      <dgm:t>
        <a:bodyPr/>
        <a:lstStyle/>
        <a:p>
          <a:r>
            <a:rPr lang="en-US" sz="1200">
              <a:latin typeface="Gill Sans MT" pitchFamily="34" charset="0"/>
            </a:rPr>
            <a:t>Interviews surveys, tracking action steps</a:t>
          </a:r>
        </a:p>
      </dgm:t>
    </dgm:pt>
    <dgm:pt modelId="{37631D1C-2468-4621-B63D-0929C417F07A}" type="parTrans" cxnId="{3C15623B-CEFE-4D85-A23E-2EBCD5D88956}">
      <dgm:prSet/>
      <dgm:spPr/>
      <dgm:t>
        <a:bodyPr/>
        <a:lstStyle/>
        <a:p>
          <a:endParaRPr lang="en-US" sz="1200"/>
        </a:p>
      </dgm:t>
    </dgm:pt>
    <dgm:pt modelId="{B5D084F8-D4F9-4D02-81D8-17ACEE0F78DB}" type="sibTrans" cxnId="{3C15623B-CEFE-4D85-A23E-2EBCD5D88956}">
      <dgm:prSet/>
      <dgm:spPr/>
      <dgm:t>
        <a:bodyPr/>
        <a:lstStyle/>
        <a:p>
          <a:endParaRPr lang="en-US" sz="1200"/>
        </a:p>
      </dgm:t>
    </dgm:pt>
    <dgm:pt modelId="{DE37B977-B335-40B4-91C5-3E899C6DA4FE}">
      <dgm:prSet phldrT="[Text]" custT="1"/>
      <dgm:spPr/>
      <dgm:t>
        <a:bodyPr/>
        <a:lstStyle/>
        <a:p>
          <a:r>
            <a:rPr lang="en-US" sz="1200">
              <a:latin typeface="Gill Sans MT" pitchFamily="34" charset="0"/>
            </a:rPr>
            <a:t>Identified stated outcomes and indicators</a:t>
          </a:r>
        </a:p>
      </dgm:t>
    </dgm:pt>
    <dgm:pt modelId="{623AD22A-BC93-4643-9F3A-71FF63C4B35D}" type="parTrans" cxnId="{0B2C3F8E-253B-4271-AE26-D843AE7A23BA}">
      <dgm:prSet/>
      <dgm:spPr/>
      <dgm:t>
        <a:bodyPr/>
        <a:lstStyle/>
        <a:p>
          <a:endParaRPr lang="en-US" sz="1200"/>
        </a:p>
      </dgm:t>
    </dgm:pt>
    <dgm:pt modelId="{1B4D3EA2-53B3-413D-A01F-4192955F0A4E}" type="sibTrans" cxnId="{0B2C3F8E-253B-4271-AE26-D843AE7A23BA}">
      <dgm:prSet/>
      <dgm:spPr/>
      <dgm:t>
        <a:bodyPr/>
        <a:lstStyle/>
        <a:p>
          <a:endParaRPr lang="en-US" sz="1200"/>
        </a:p>
      </dgm:t>
    </dgm:pt>
    <dgm:pt modelId="{42028372-8326-49A0-90FF-F4577D105C96}">
      <dgm:prSet phldrT="[Text]" custT="1"/>
      <dgm:spPr/>
      <dgm:t>
        <a:bodyPr/>
        <a:lstStyle/>
        <a:p>
          <a:r>
            <a:rPr lang="en-US" sz="1200">
              <a:latin typeface="Gill Sans MT" pitchFamily="34" charset="0"/>
            </a:rPr>
            <a:t>RHY data elements</a:t>
          </a:r>
        </a:p>
      </dgm:t>
    </dgm:pt>
    <dgm:pt modelId="{6AB6A6F8-B4BC-4417-A993-C10B93CD3CB2}" type="parTrans" cxnId="{432F075D-C55E-4458-91BD-186AF28FD619}">
      <dgm:prSet/>
      <dgm:spPr/>
      <dgm:t>
        <a:bodyPr/>
        <a:lstStyle/>
        <a:p>
          <a:endParaRPr lang="en-US" sz="1200"/>
        </a:p>
      </dgm:t>
    </dgm:pt>
    <dgm:pt modelId="{DBB0427C-9279-4674-835F-87BC149D2FA5}" type="sibTrans" cxnId="{432F075D-C55E-4458-91BD-186AF28FD619}">
      <dgm:prSet/>
      <dgm:spPr/>
      <dgm:t>
        <a:bodyPr/>
        <a:lstStyle/>
        <a:p>
          <a:endParaRPr lang="en-US" sz="1200"/>
        </a:p>
      </dgm:t>
    </dgm:pt>
    <dgm:pt modelId="{892E189E-5675-47D0-AC57-AEEB7E843BB6}">
      <dgm:prSet phldrT="[Text]" custT="1"/>
      <dgm:spPr/>
      <dgm:t>
        <a:bodyPr/>
        <a:lstStyle/>
        <a:p>
          <a:r>
            <a:rPr lang="en-US" sz="1200">
              <a:latin typeface="Gill Sans MT" pitchFamily="34" charset="0"/>
            </a:rPr>
            <a:t>Systems performance measures</a:t>
          </a:r>
        </a:p>
      </dgm:t>
    </dgm:pt>
    <dgm:pt modelId="{C8FF0989-BE07-4C9D-BEEE-B9517DF610C9}" type="parTrans" cxnId="{D6A9566C-82E1-41BB-83F6-3D7314D80C09}">
      <dgm:prSet/>
      <dgm:spPr/>
      <dgm:t>
        <a:bodyPr/>
        <a:lstStyle/>
        <a:p>
          <a:endParaRPr lang="en-US" sz="1200"/>
        </a:p>
      </dgm:t>
    </dgm:pt>
    <dgm:pt modelId="{FC58CA12-B41C-4612-83AD-D93014F8B5D4}" type="sibTrans" cxnId="{D6A9566C-82E1-41BB-83F6-3D7314D80C09}">
      <dgm:prSet/>
      <dgm:spPr/>
      <dgm:t>
        <a:bodyPr/>
        <a:lstStyle/>
        <a:p>
          <a:endParaRPr lang="en-US" sz="1200"/>
        </a:p>
      </dgm:t>
    </dgm:pt>
    <dgm:pt modelId="{3355B783-B7CF-4EA7-8EB2-4220023B7415}">
      <dgm:prSet phldrT="[Text]" custT="1"/>
      <dgm:spPr/>
      <dgm:t>
        <a:bodyPr/>
        <a:lstStyle/>
        <a:p>
          <a:r>
            <a:rPr lang="en-US" sz="1200">
              <a:latin typeface="Gill Sans MT" pitchFamily="34" charset="0"/>
            </a:rPr>
            <a:t>Qualitative Narrative Tracking</a:t>
          </a:r>
        </a:p>
      </dgm:t>
    </dgm:pt>
    <dgm:pt modelId="{175D32AA-C0AD-4606-88BE-D581EDAEA7A2}" type="parTrans" cxnId="{88A8721F-BB10-462D-AFC6-9237E9BDD33F}">
      <dgm:prSet/>
      <dgm:spPr/>
      <dgm:t>
        <a:bodyPr/>
        <a:lstStyle/>
        <a:p>
          <a:endParaRPr lang="en-US" sz="1200"/>
        </a:p>
      </dgm:t>
    </dgm:pt>
    <dgm:pt modelId="{6F1065FE-FA4E-4673-9208-091784D7A2C1}" type="sibTrans" cxnId="{88A8721F-BB10-462D-AFC6-9237E9BDD33F}">
      <dgm:prSet/>
      <dgm:spPr/>
      <dgm:t>
        <a:bodyPr/>
        <a:lstStyle/>
        <a:p>
          <a:endParaRPr lang="en-US" sz="1200"/>
        </a:p>
      </dgm:t>
    </dgm:pt>
    <dgm:pt modelId="{D37C3B21-0AC7-4E2A-A3F3-C562210B2A38}">
      <dgm:prSet phldrT="[Text]" custT="1"/>
      <dgm:spPr/>
      <dgm:t>
        <a:bodyPr/>
        <a:lstStyle/>
        <a:p>
          <a:r>
            <a:rPr lang="en-US" sz="1200">
              <a:latin typeface="Gill Sans MT" pitchFamily="34" charset="0"/>
            </a:rPr>
            <a:t>HMIS APR</a:t>
          </a:r>
        </a:p>
      </dgm:t>
    </dgm:pt>
    <dgm:pt modelId="{BF378478-26FE-4EED-B8C8-2233B607FEE5}" type="parTrans" cxnId="{0133939B-B150-459E-8DBF-29700DF789F5}">
      <dgm:prSet/>
      <dgm:spPr/>
      <dgm:t>
        <a:bodyPr/>
        <a:lstStyle/>
        <a:p>
          <a:endParaRPr lang="en-US" sz="1200"/>
        </a:p>
      </dgm:t>
    </dgm:pt>
    <dgm:pt modelId="{B2D355D6-E5C3-4504-BAC1-9513AE8702D0}" type="sibTrans" cxnId="{0133939B-B150-459E-8DBF-29700DF789F5}">
      <dgm:prSet/>
      <dgm:spPr/>
      <dgm:t>
        <a:bodyPr/>
        <a:lstStyle/>
        <a:p>
          <a:endParaRPr lang="en-US" sz="1200"/>
        </a:p>
      </dgm:t>
    </dgm:pt>
    <dgm:pt modelId="{086D5124-CDE5-4E24-A148-32FB51981612}">
      <dgm:prSet phldrT="[Text]" custT="1"/>
      <dgm:spPr/>
      <dgm:t>
        <a:bodyPr/>
        <a:lstStyle/>
        <a:p>
          <a:r>
            <a:rPr lang="en-US" sz="1200">
              <a:latin typeface="Gill Sans MT" pitchFamily="34" charset="0"/>
            </a:rPr>
            <a:t>Systems Performance Measures</a:t>
          </a:r>
        </a:p>
      </dgm:t>
    </dgm:pt>
    <dgm:pt modelId="{667D8811-82DA-4F91-8E91-54CBF9150E50}" type="parTrans" cxnId="{66889929-1AC9-49BF-8561-839E042FEBEA}">
      <dgm:prSet/>
      <dgm:spPr/>
      <dgm:t>
        <a:bodyPr/>
        <a:lstStyle/>
        <a:p>
          <a:endParaRPr lang="en-US" sz="1200"/>
        </a:p>
      </dgm:t>
    </dgm:pt>
    <dgm:pt modelId="{42E7CC77-213E-4771-BBC0-BEE568B2EDAB}" type="sibTrans" cxnId="{66889929-1AC9-49BF-8561-839E042FEBEA}">
      <dgm:prSet/>
      <dgm:spPr/>
      <dgm:t>
        <a:bodyPr/>
        <a:lstStyle/>
        <a:p>
          <a:endParaRPr lang="en-US" sz="1200"/>
        </a:p>
      </dgm:t>
    </dgm:pt>
    <dgm:pt modelId="{CFF9D386-0C62-4876-9E5B-799C0393365D}">
      <dgm:prSet phldrT="[Text]" custT="1"/>
      <dgm:spPr/>
      <dgm:t>
        <a:bodyPr/>
        <a:lstStyle/>
        <a:p>
          <a:r>
            <a:rPr lang="en-US" sz="1200">
              <a:latin typeface="Gill Sans MT" pitchFamily="34" charset="0"/>
            </a:rPr>
            <a:t>RHY data elements</a:t>
          </a:r>
        </a:p>
      </dgm:t>
    </dgm:pt>
    <dgm:pt modelId="{DB9324E6-CAC9-4DA5-8871-478C3F221601}" type="parTrans" cxnId="{8367A5C7-24A6-43C3-8B97-950C45A6597C}">
      <dgm:prSet/>
      <dgm:spPr/>
      <dgm:t>
        <a:bodyPr/>
        <a:lstStyle/>
        <a:p>
          <a:endParaRPr lang="en-US" sz="1200"/>
        </a:p>
      </dgm:t>
    </dgm:pt>
    <dgm:pt modelId="{7A63A7F1-2532-4970-BE9C-961EA6C286CA}" type="sibTrans" cxnId="{8367A5C7-24A6-43C3-8B97-950C45A6597C}">
      <dgm:prSet/>
      <dgm:spPr/>
      <dgm:t>
        <a:bodyPr/>
        <a:lstStyle/>
        <a:p>
          <a:endParaRPr lang="en-US" sz="1200"/>
        </a:p>
      </dgm:t>
    </dgm:pt>
    <dgm:pt modelId="{60A864FF-AFD1-4AF8-B9B5-BB1B6C695E49}">
      <dgm:prSet phldrT="[Text]" custT="1"/>
      <dgm:spPr/>
      <dgm:t>
        <a:bodyPr/>
        <a:lstStyle/>
        <a:p>
          <a:r>
            <a:rPr lang="en-US" sz="1200">
              <a:latin typeface="Gill Sans MT" pitchFamily="34" charset="0"/>
            </a:rPr>
            <a:t>Project Evaluation</a:t>
          </a:r>
        </a:p>
      </dgm:t>
    </dgm:pt>
    <dgm:pt modelId="{DD57BC5C-E725-4861-B5BE-6AF9CCBDA570}" type="parTrans" cxnId="{C397A2A7-B2A8-4CEC-8A51-73E844B0C4DF}">
      <dgm:prSet/>
      <dgm:spPr/>
      <dgm:t>
        <a:bodyPr/>
        <a:lstStyle/>
        <a:p>
          <a:endParaRPr lang="en-US" sz="1200"/>
        </a:p>
      </dgm:t>
    </dgm:pt>
    <dgm:pt modelId="{73F57D5C-A08B-4332-AFA4-ADB7535D2192}" type="sibTrans" cxnId="{C397A2A7-B2A8-4CEC-8A51-73E844B0C4DF}">
      <dgm:prSet/>
      <dgm:spPr/>
      <dgm:t>
        <a:bodyPr/>
        <a:lstStyle/>
        <a:p>
          <a:endParaRPr lang="en-US" sz="1200"/>
        </a:p>
      </dgm:t>
    </dgm:pt>
    <dgm:pt modelId="{C878E506-5908-4675-887E-8A72013BD70C}">
      <dgm:prSet phldrT="[Text]" custT="1"/>
      <dgm:spPr/>
      <dgm:t>
        <a:bodyPr/>
        <a:lstStyle/>
        <a:p>
          <a:r>
            <a:rPr lang="en-US" sz="1200">
              <a:latin typeface="Gill Sans MT" pitchFamily="34" charset="0"/>
            </a:rPr>
            <a:t>Demo Period Evaluation</a:t>
          </a:r>
        </a:p>
      </dgm:t>
    </dgm:pt>
    <dgm:pt modelId="{841A77E3-E35F-4429-9C90-E94FEEB23ADA}" type="parTrans" cxnId="{E6D80D92-D954-4DFD-A084-55625A985806}">
      <dgm:prSet/>
      <dgm:spPr/>
      <dgm:t>
        <a:bodyPr/>
        <a:lstStyle/>
        <a:p>
          <a:endParaRPr lang="en-US" sz="1200"/>
        </a:p>
      </dgm:t>
    </dgm:pt>
    <dgm:pt modelId="{B717236F-2EC0-45AA-B1A3-A1F3A6262AAA}" type="sibTrans" cxnId="{E6D80D92-D954-4DFD-A084-55625A985806}">
      <dgm:prSet/>
      <dgm:spPr/>
      <dgm:t>
        <a:bodyPr/>
        <a:lstStyle/>
        <a:p>
          <a:endParaRPr lang="en-US" sz="1200"/>
        </a:p>
      </dgm:t>
    </dgm:pt>
    <dgm:pt modelId="{DFAD39D5-BFA5-4177-AFFC-EE3D8CAC21AD}">
      <dgm:prSet phldrT="[Text]" custT="1"/>
      <dgm:spPr/>
      <dgm:t>
        <a:bodyPr/>
        <a:lstStyle/>
        <a:p>
          <a:r>
            <a:rPr lang="en-US" sz="1200">
              <a:latin typeface="Gill Sans MT" pitchFamily="34" charset="0"/>
            </a:rPr>
            <a:t>YHDP Specific Performance Measures</a:t>
          </a:r>
        </a:p>
      </dgm:t>
    </dgm:pt>
    <dgm:pt modelId="{B3A601CB-55CD-4EBE-92FD-A5688367C77A}" type="parTrans" cxnId="{F129122F-F0AF-436A-869C-0E1B7111CE03}">
      <dgm:prSet/>
      <dgm:spPr/>
      <dgm:t>
        <a:bodyPr/>
        <a:lstStyle/>
        <a:p>
          <a:endParaRPr lang="en-US" sz="1200"/>
        </a:p>
      </dgm:t>
    </dgm:pt>
    <dgm:pt modelId="{125EF3EF-9025-41BD-BE1A-258FA173509B}" type="sibTrans" cxnId="{F129122F-F0AF-436A-869C-0E1B7111CE03}">
      <dgm:prSet/>
      <dgm:spPr/>
      <dgm:t>
        <a:bodyPr/>
        <a:lstStyle/>
        <a:p>
          <a:endParaRPr lang="en-US" sz="1200"/>
        </a:p>
      </dgm:t>
    </dgm:pt>
    <dgm:pt modelId="{28852287-2DD1-4835-BEA1-79264D71846F}">
      <dgm:prSet phldrT="[Text]" custT="1"/>
      <dgm:spPr/>
      <dgm:t>
        <a:bodyPr/>
        <a:lstStyle/>
        <a:p>
          <a:r>
            <a:rPr lang="en-US" sz="1200">
              <a:latin typeface="Gill Sans MT" pitchFamily="34" charset="0"/>
            </a:rPr>
            <a:t>Project Performance Measures</a:t>
          </a:r>
        </a:p>
      </dgm:t>
    </dgm:pt>
    <dgm:pt modelId="{D66A4BDD-9F88-43B1-972D-958493E91090}" type="parTrans" cxnId="{E24D5B45-A69F-436A-B7D9-ABF021D35B57}">
      <dgm:prSet/>
      <dgm:spPr/>
      <dgm:t>
        <a:bodyPr/>
        <a:lstStyle/>
        <a:p>
          <a:endParaRPr lang="en-US" sz="1200"/>
        </a:p>
      </dgm:t>
    </dgm:pt>
    <dgm:pt modelId="{B24E1CF0-20C4-459A-A81B-73357ABA78DB}" type="sibTrans" cxnId="{E24D5B45-A69F-436A-B7D9-ABF021D35B57}">
      <dgm:prSet/>
      <dgm:spPr/>
      <dgm:t>
        <a:bodyPr/>
        <a:lstStyle/>
        <a:p>
          <a:endParaRPr lang="en-US" sz="1200"/>
        </a:p>
      </dgm:t>
    </dgm:pt>
    <dgm:pt modelId="{4AB9768C-92DA-4730-941F-6838702DF283}">
      <dgm:prSet phldrT="[Text]" custT="1"/>
      <dgm:spPr/>
      <dgm:t>
        <a:bodyPr/>
        <a:lstStyle/>
        <a:p>
          <a:r>
            <a:rPr lang="en-US" sz="1200">
              <a:latin typeface="Gill Sans MT" pitchFamily="34" charset="0"/>
            </a:rPr>
            <a:t>GR YHDP reports</a:t>
          </a:r>
        </a:p>
      </dgm:t>
    </dgm:pt>
    <dgm:pt modelId="{F1ED7E2A-C579-4765-B599-AA7FFB4694B4}" type="parTrans" cxnId="{7418AD33-0780-4911-B701-A940D2287759}">
      <dgm:prSet/>
      <dgm:spPr/>
      <dgm:t>
        <a:bodyPr/>
        <a:lstStyle/>
        <a:p>
          <a:endParaRPr lang="en-US" sz="1200"/>
        </a:p>
      </dgm:t>
    </dgm:pt>
    <dgm:pt modelId="{B948FF61-ACC1-42AC-9B6E-F3855A1525F9}" type="sibTrans" cxnId="{7418AD33-0780-4911-B701-A940D2287759}">
      <dgm:prSet/>
      <dgm:spPr/>
      <dgm:t>
        <a:bodyPr/>
        <a:lstStyle/>
        <a:p>
          <a:endParaRPr lang="en-US" sz="1200"/>
        </a:p>
      </dgm:t>
    </dgm:pt>
    <dgm:pt modelId="{A8312136-7FA4-4CE7-AFEE-853118F7F2CC}">
      <dgm:prSet phldrT="[Text]" custT="1"/>
      <dgm:spPr/>
      <dgm:t>
        <a:bodyPr/>
        <a:lstStyle/>
        <a:p>
          <a:r>
            <a:rPr lang="en-US" sz="1200">
              <a:latin typeface="Gill Sans MT" pitchFamily="34" charset="0"/>
            </a:rPr>
            <a:t>Project APRs</a:t>
          </a:r>
        </a:p>
      </dgm:t>
    </dgm:pt>
    <dgm:pt modelId="{17926504-D9ED-462E-800D-D0DE9B1ECB37}" type="parTrans" cxnId="{A9E40BA6-0B56-465C-BF1B-54F0EAC01DF5}">
      <dgm:prSet/>
      <dgm:spPr/>
      <dgm:t>
        <a:bodyPr/>
        <a:lstStyle/>
        <a:p>
          <a:endParaRPr lang="en-US" sz="1200"/>
        </a:p>
      </dgm:t>
    </dgm:pt>
    <dgm:pt modelId="{77A92247-E271-4624-9494-6DBB672B7489}" type="sibTrans" cxnId="{A9E40BA6-0B56-465C-BF1B-54F0EAC01DF5}">
      <dgm:prSet/>
      <dgm:spPr/>
      <dgm:t>
        <a:bodyPr/>
        <a:lstStyle/>
        <a:p>
          <a:endParaRPr lang="en-US" sz="1200"/>
        </a:p>
      </dgm:t>
    </dgm:pt>
    <dgm:pt modelId="{1A29D6BD-FBC1-4899-A5C8-D1460CA12991}" type="pres">
      <dgm:prSet presAssocID="{7A02260D-2D79-48F4-BBE6-5BA4879B0CE3}" presName="hierChild1" presStyleCnt="0">
        <dgm:presLayoutVars>
          <dgm:orgChart val="1"/>
          <dgm:chPref val="1"/>
          <dgm:dir/>
          <dgm:animOne val="branch"/>
          <dgm:animLvl val="lvl"/>
          <dgm:resizeHandles/>
        </dgm:presLayoutVars>
      </dgm:prSet>
      <dgm:spPr/>
    </dgm:pt>
    <dgm:pt modelId="{D15822BC-17BF-4B23-AEAD-7DD9ADCE1AFE}" type="pres">
      <dgm:prSet presAssocID="{9EDACB94-3B94-4F50-94D3-3D4B38BD534C}" presName="hierRoot1" presStyleCnt="0">
        <dgm:presLayoutVars>
          <dgm:hierBranch val="init"/>
        </dgm:presLayoutVars>
      </dgm:prSet>
      <dgm:spPr/>
    </dgm:pt>
    <dgm:pt modelId="{D7901C8B-58E8-477B-9316-5A7A4C5B91BB}" type="pres">
      <dgm:prSet presAssocID="{9EDACB94-3B94-4F50-94D3-3D4B38BD534C}" presName="rootComposite1" presStyleCnt="0"/>
      <dgm:spPr/>
    </dgm:pt>
    <dgm:pt modelId="{9DF12740-7B1B-4D5D-AF88-87AE70722ED4}" type="pres">
      <dgm:prSet presAssocID="{9EDACB94-3B94-4F50-94D3-3D4B38BD534C}" presName="rootText1" presStyleLbl="node0" presStyleIdx="0" presStyleCnt="1" custScaleY="163419">
        <dgm:presLayoutVars>
          <dgm:chPref val="3"/>
        </dgm:presLayoutVars>
      </dgm:prSet>
      <dgm:spPr/>
    </dgm:pt>
    <dgm:pt modelId="{1AAD7AF4-68E3-43B0-A6D0-8AEF54C20937}" type="pres">
      <dgm:prSet presAssocID="{9EDACB94-3B94-4F50-94D3-3D4B38BD534C}" presName="rootConnector1" presStyleLbl="node1" presStyleIdx="0" presStyleCnt="0"/>
      <dgm:spPr/>
    </dgm:pt>
    <dgm:pt modelId="{8DC7E446-4D78-4C8C-8002-C0DF5CD43387}" type="pres">
      <dgm:prSet presAssocID="{9EDACB94-3B94-4F50-94D3-3D4B38BD534C}" presName="hierChild2" presStyleCnt="0"/>
      <dgm:spPr/>
    </dgm:pt>
    <dgm:pt modelId="{096D8D9A-2B96-4944-B2AD-F9CB34FADCB9}" type="pres">
      <dgm:prSet presAssocID="{DD57BC5C-E725-4861-B5BE-6AF9CCBDA570}" presName="Name64" presStyleLbl="parChTrans1D2" presStyleIdx="0" presStyleCnt="3"/>
      <dgm:spPr/>
    </dgm:pt>
    <dgm:pt modelId="{F4C4A056-909F-49B2-8356-10CB3409F583}" type="pres">
      <dgm:prSet presAssocID="{60A864FF-AFD1-4AF8-B9B5-BB1B6C695E49}" presName="hierRoot2" presStyleCnt="0">
        <dgm:presLayoutVars>
          <dgm:hierBranch val="init"/>
        </dgm:presLayoutVars>
      </dgm:prSet>
      <dgm:spPr/>
    </dgm:pt>
    <dgm:pt modelId="{E2FB68A5-2CD2-4215-B572-A0186E53F9CA}" type="pres">
      <dgm:prSet presAssocID="{60A864FF-AFD1-4AF8-B9B5-BB1B6C695E49}" presName="rootComposite" presStyleCnt="0"/>
      <dgm:spPr/>
    </dgm:pt>
    <dgm:pt modelId="{1A38BA28-8A96-4C21-BF77-E1F3467C7FFC}" type="pres">
      <dgm:prSet presAssocID="{60A864FF-AFD1-4AF8-B9B5-BB1B6C695E49}" presName="rootText" presStyleLbl="node2" presStyleIdx="0" presStyleCnt="3">
        <dgm:presLayoutVars>
          <dgm:chPref val="3"/>
        </dgm:presLayoutVars>
      </dgm:prSet>
      <dgm:spPr/>
    </dgm:pt>
    <dgm:pt modelId="{9E475EE2-F0B2-4293-B196-905BB46538DB}" type="pres">
      <dgm:prSet presAssocID="{60A864FF-AFD1-4AF8-B9B5-BB1B6C695E49}" presName="rootConnector" presStyleLbl="node2" presStyleIdx="0" presStyleCnt="3"/>
      <dgm:spPr/>
    </dgm:pt>
    <dgm:pt modelId="{4B09AD1A-D3A3-4EEA-A87D-9ADB12A1D85B}" type="pres">
      <dgm:prSet presAssocID="{60A864FF-AFD1-4AF8-B9B5-BB1B6C695E49}" presName="hierChild4" presStyleCnt="0"/>
      <dgm:spPr/>
    </dgm:pt>
    <dgm:pt modelId="{4029C068-3C3B-4401-A90B-38D07F63EAD3}" type="pres">
      <dgm:prSet presAssocID="{841A77E3-E35F-4429-9C90-E94FEEB23ADA}" presName="Name64" presStyleLbl="parChTrans1D3" presStyleIdx="0" presStyleCnt="5"/>
      <dgm:spPr/>
    </dgm:pt>
    <dgm:pt modelId="{5518144A-9585-40ED-A0EE-21726BD1570A}" type="pres">
      <dgm:prSet presAssocID="{C878E506-5908-4675-887E-8A72013BD70C}" presName="hierRoot2" presStyleCnt="0">
        <dgm:presLayoutVars>
          <dgm:hierBranch val="init"/>
        </dgm:presLayoutVars>
      </dgm:prSet>
      <dgm:spPr/>
    </dgm:pt>
    <dgm:pt modelId="{A9DE18D2-4061-412F-B664-68AB7E978926}" type="pres">
      <dgm:prSet presAssocID="{C878E506-5908-4675-887E-8A72013BD70C}" presName="rootComposite" presStyleCnt="0"/>
      <dgm:spPr/>
    </dgm:pt>
    <dgm:pt modelId="{25C4C43B-BA44-49F9-A268-B123CD957D80}" type="pres">
      <dgm:prSet presAssocID="{C878E506-5908-4675-887E-8A72013BD70C}" presName="rootText" presStyleLbl="node3" presStyleIdx="0" presStyleCnt="5">
        <dgm:presLayoutVars>
          <dgm:chPref val="3"/>
        </dgm:presLayoutVars>
      </dgm:prSet>
      <dgm:spPr/>
    </dgm:pt>
    <dgm:pt modelId="{C7BAC23C-9CF9-4AA0-98D8-E64D2D860CF8}" type="pres">
      <dgm:prSet presAssocID="{C878E506-5908-4675-887E-8A72013BD70C}" presName="rootConnector" presStyleLbl="node3" presStyleIdx="0" presStyleCnt="5"/>
      <dgm:spPr/>
    </dgm:pt>
    <dgm:pt modelId="{6F3957CB-CA12-473A-B919-7BEBD32CB84C}" type="pres">
      <dgm:prSet presAssocID="{C878E506-5908-4675-887E-8A72013BD70C}" presName="hierChild4" presStyleCnt="0"/>
      <dgm:spPr/>
    </dgm:pt>
    <dgm:pt modelId="{4B95CA1C-5B85-4965-8CAA-EBCD0972274D}" type="pres">
      <dgm:prSet presAssocID="{B3A601CB-55CD-4EBE-92FD-A5688367C77A}" presName="Name64" presStyleLbl="parChTrans1D4" presStyleIdx="0" presStyleCnt="10"/>
      <dgm:spPr/>
    </dgm:pt>
    <dgm:pt modelId="{D930E369-CE9E-445C-9B78-B2BF83DD79E1}" type="pres">
      <dgm:prSet presAssocID="{DFAD39D5-BFA5-4177-AFFC-EE3D8CAC21AD}" presName="hierRoot2" presStyleCnt="0">
        <dgm:presLayoutVars>
          <dgm:hierBranch val="init"/>
        </dgm:presLayoutVars>
      </dgm:prSet>
      <dgm:spPr/>
    </dgm:pt>
    <dgm:pt modelId="{E0E6B098-46B9-49AE-BF2F-6CE8B86F6736}" type="pres">
      <dgm:prSet presAssocID="{DFAD39D5-BFA5-4177-AFFC-EE3D8CAC21AD}" presName="rootComposite" presStyleCnt="0"/>
      <dgm:spPr/>
    </dgm:pt>
    <dgm:pt modelId="{A1080D64-EB86-4E58-A002-FA59BB5000AE}" type="pres">
      <dgm:prSet presAssocID="{DFAD39D5-BFA5-4177-AFFC-EE3D8CAC21AD}" presName="rootText" presStyleLbl="node4" presStyleIdx="0" presStyleCnt="10" custScaleX="115737">
        <dgm:presLayoutVars>
          <dgm:chPref val="3"/>
        </dgm:presLayoutVars>
      </dgm:prSet>
      <dgm:spPr/>
    </dgm:pt>
    <dgm:pt modelId="{AF01E71A-9B09-4CE9-96A2-27039AEC2F58}" type="pres">
      <dgm:prSet presAssocID="{DFAD39D5-BFA5-4177-AFFC-EE3D8CAC21AD}" presName="rootConnector" presStyleLbl="node4" presStyleIdx="0" presStyleCnt="10"/>
      <dgm:spPr/>
    </dgm:pt>
    <dgm:pt modelId="{9D3A38F2-C3AB-4995-81B9-F16182BFAE42}" type="pres">
      <dgm:prSet presAssocID="{DFAD39D5-BFA5-4177-AFFC-EE3D8CAC21AD}" presName="hierChild4" presStyleCnt="0"/>
      <dgm:spPr/>
    </dgm:pt>
    <dgm:pt modelId="{7D4B122C-4E7E-43B7-BFD0-0F6FBF862CA5}" type="pres">
      <dgm:prSet presAssocID="{DFAD39D5-BFA5-4177-AFFC-EE3D8CAC21AD}" presName="hierChild5" presStyleCnt="0"/>
      <dgm:spPr/>
    </dgm:pt>
    <dgm:pt modelId="{A51CBDFD-32E7-408F-A4DD-1D5FA4113E87}" type="pres">
      <dgm:prSet presAssocID="{C878E506-5908-4675-887E-8A72013BD70C}" presName="hierChild5" presStyleCnt="0"/>
      <dgm:spPr/>
    </dgm:pt>
    <dgm:pt modelId="{EB2A92A2-FACF-46C8-ABA3-69022B499A37}" type="pres">
      <dgm:prSet presAssocID="{D66A4BDD-9F88-43B1-972D-958493E91090}" presName="Name64" presStyleLbl="parChTrans1D3" presStyleIdx="1" presStyleCnt="5"/>
      <dgm:spPr/>
    </dgm:pt>
    <dgm:pt modelId="{BAE0F723-84A1-4254-9C53-0A35FF6C6E52}" type="pres">
      <dgm:prSet presAssocID="{28852287-2DD1-4835-BEA1-79264D71846F}" presName="hierRoot2" presStyleCnt="0">
        <dgm:presLayoutVars>
          <dgm:hierBranch val="init"/>
        </dgm:presLayoutVars>
      </dgm:prSet>
      <dgm:spPr/>
    </dgm:pt>
    <dgm:pt modelId="{5FCAA1CF-9C8B-466C-A4C5-C8B90FF47CF2}" type="pres">
      <dgm:prSet presAssocID="{28852287-2DD1-4835-BEA1-79264D71846F}" presName="rootComposite" presStyleCnt="0"/>
      <dgm:spPr/>
    </dgm:pt>
    <dgm:pt modelId="{372356C7-0D82-42D4-8284-ECAF31A3F309}" type="pres">
      <dgm:prSet presAssocID="{28852287-2DD1-4835-BEA1-79264D71846F}" presName="rootText" presStyleLbl="node3" presStyleIdx="1" presStyleCnt="5">
        <dgm:presLayoutVars>
          <dgm:chPref val="3"/>
        </dgm:presLayoutVars>
      </dgm:prSet>
      <dgm:spPr/>
    </dgm:pt>
    <dgm:pt modelId="{7FCBF6F8-3CA6-4233-81E1-C8BFE754C1FB}" type="pres">
      <dgm:prSet presAssocID="{28852287-2DD1-4835-BEA1-79264D71846F}" presName="rootConnector" presStyleLbl="node3" presStyleIdx="1" presStyleCnt="5"/>
      <dgm:spPr/>
    </dgm:pt>
    <dgm:pt modelId="{A362F56B-C1B2-4C48-A090-46C61A6BEED2}" type="pres">
      <dgm:prSet presAssocID="{28852287-2DD1-4835-BEA1-79264D71846F}" presName="hierChild4" presStyleCnt="0"/>
      <dgm:spPr/>
    </dgm:pt>
    <dgm:pt modelId="{EF06879A-1952-4003-8274-F40266E56F86}" type="pres">
      <dgm:prSet presAssocID="{F1ED7E2A-C579-4765-B599-AA7FFB4694B4}" presName="Name64" presStyleLbl="parChTrans1D4" presStyleIdx="1" presStyleCnt="10"/>
      <dgm:spPr/>
    </dgm:pt>
    <dgm:pt modelId="{6218D932-9850-4FED-AEB1-A58E94D3EB93}" type="pres">
      <dgm:prSet presAssocID="{4AB9768C-92DA-4730-941F-6838702DF283}" presName="hierRoot2" presStyleCnt="0">
        <dgm:presLayoutVars>
          <dgm:hierBranch val="init"/>
        </dgm:presLayoutVars>
      </dgm:prSet>
      <dgm:spPr/>
    </dgm:pt>
    <dgm:pt modelId="{95C830A7-E950-4455-A28A-1C0FB2164397}" type="pres">
      <dgm:prSet presAssocID="{4AB9768C-92DA-4730-941F-6838702DF283}" presName="rootComposite" presStyleCnt="0"/>
      <dgm:spPr/>
    </dgm:pt>
    <dgm:pt modelId="{9C94D7A0-38AF-49BC-BC24-1B62B7EE8C7F}" type="pres">
      <dgm:prSet presAssocID="{4AB9768C-92DA-4730-941F-6838702DF283}" presName="rootText" presStyleLbl="node4" presStyleIdx="1" presStyleCnt="10" custScaleX="117076">
        <dgm:presLayoutVars>
          <dgm:chPref val="3"/>
        </dgm:presLayoutVars>
      </dgm:prSet>
      <dgm:spPr/>
    </dgm:pt>
    <dgm:pt modelId="{7D552BCB-BE97-4A1F-A459-334E3085906A}" type="pres">
      <dgm:prSet presAssocID="{4AB9768C-92DA-4730-941F-6838702DF283}" presName="rootConnector" presStyleLbl="node4" presStyleIdx="1" presStyleCnt="10"/>
      <dgm:spPr/>
    </dgm:pt>
    <dgm:pt modelId="{87613C11-194A-4744-A101-34A67299600C}" type="pres">
      <dgm:prSet presAssocID="{4AB9768C-92DA-4730-941F-6838702DF283}" presName="hierChild4" presStyleCnt="0"/>
      <dgm:spPr/>
    </dgm:pt>
    <dgm:pt modelId="{228FEB30-D251-49B3-8AB0-FE2DFD71931D}" type="pres">
      <dgm:prSet presAssocID="{4AB9768C-92DA-4730-941F-6838702DF283}" presName="hierChild5" presStyleCnt="0"/>
      <dgm:spPr/>
    </dgm:pt>
    <dgm:pt modelId="{0592460D-07EB-4B84-85A6-DF1D17A4C39A}" type="pres">
      <dgm:prSet presAssocID="{17926504-D9ED-462E-800D-D0DE9B1ECB37}" presName="Name64" presStyleLbl="parChTrans1D4" presStyleIdx="2" presStyleCnt="10"/>
      <dgm:spPr/>
    </dgm:pt>
    <dgm:pt modelId="{B2D96480-DAFB-4022-821D-C956D134302D}" type="pres">
      <dgm:prSet presAssocID="{A8312136-7FA4-4CE7-AFEE-853118F7F2CC}" presName="hierRoot2" presStyleCnt="0">
        <dgm:presLayoutVars>
          <dgm:hierBranch val="init"/>
        </dgm:presLayoutVars>
      </dgm:prSet>
      <dgm:spPr/>
    </dgm:pt>
    <dgm:pt modelId="{422F9FA2-6319-4F2E-8092-021AB139177C}" type="pres">
      <dgm:prSet presAssocID="{A8312136-7FA4-4CE7-AFEE-853118F7F2CC}" presName="rootComposite" presStyleCnt="0"/>
      <dgm:spPr/>
    </dgm:pt>
    <dgm:pt modelId="{94AF7972-A1BF-4B65-8E2E-A6CF1DC10A66}" type="pres">
      <dgm:prSet presAssocID="{A8312136-7FA4-4CE7-AFEE-853118F7F2CC}" presName="rootText" presStyleLbl="node4" presStyleIdx="2" presStyleCnt="10" custScaleX="117968" custScaleY="96872">
        <dgm:presLayoutVars>
          <dgm:chPref val="3"/>
        </dgm:presLayoutVars>
      </dgm:prSet>
      <dgm:spPr/>
    </dgm:pt>
    <dgm:pt modelId="{F930E5FE-2444-434B-972B-AB2362F917DC}" type="pres">
      <dgm:prSet presAssocID="{A8312136-7FA4-4CE7-AFEE-853118F7F2CC}" presName="rootConnector" presStyleLbl="node4" presStyleIdx="2" presStyleCnt="10"/>
      <dgm:spPr/>
    </dgm:pt>
    <dgm:pt modelId="{26B141BE-63E9-402C-B906-402B06140AD8}" type="pres">
      <dgm:prSet presAssocID="{A8312136-7FA4-4CE7-AFEE-853118F7F2CC}" presName="hierChild4" presStyleCnt="0"/>
      <dgm:spPr/>
    </dgm:pt>
    <dgm:pt modelId="{143B3023-4107-4856-BE77-B087A0115FB7}" type="pres">
      <dgm:prSet presAssocID="{A8312136-7FA4-4CE7-AFEE-853118F7F2CC}" presName="hierChild5" presStyleCnt="0"/>
      <dgm:spPr/>
    </dgm:pt>
    <dgm:pt modelId="{AD330F1E-7F80-4286-A66C-CC8B1A78EC77}" type="pres">
      <dgm:prSet presAssocID="{28852287-2DD1-4835-BEA1-79264D71846F}" presName="hierChild5" presStyleCnt="0"/>
      <dgm:spPr/>
    </dgm:pt>
    <dgm:pt modelId="{D8DD3944-E4EC-4D0F-ABAE-249578B2A58D}" type="pres">
      <dgm:prSet presAssocID="{60A864FF-AFD1-4AF8-B9B5-BB1B6C695E49}" presName="hierChild5" presStyleCnt="0"/>
      <dgm:spPr/>
    </dgm:pt>
    <dgm:pt modelId="{78BBE11C-ED15-459E-B198-860423834F91}" type="pres">
      <dgm:prSet presAssocID="{4FBB7434-625F-43CE-B211-7CE395B19DA5}" presName="Name64" presStyleLbl="parChTrans1D2" presStyleIdx="1" presStyleCnt="3"/>
      <dgm:spPr/>
    </dgm:pt>
    <dgm:pt modelId="{D6E64989-11E7-4D12-B961-AD96C77B0CD6}" type="pres">
      <dgm:prSet presAssocID="{E87673EF-6974-4FA9-924D-2205DE0D567C}" presName="hierRoot2" presStyleCnt="0">
        <dgm:presLayoutVars>
          <dgm:hierBranch val="init"/>
        </dgm:presLayoutVars>
      </dgm:prSet>
      <dgm:spPr/>
    </dgm:pt>
    <dgm:pt modelId="{CAE65D3F-9820-4557-9AF7-D51445E6D16C}" type="pres">
      <dgm:prSet presAssocID="{E87673EF-6974-4FA9-924D-2205DE0D567C}" presName="rootComposite" presStyleCnt="0"/>
      <dgm:spPr/>
    </dgm:pt>
    <dgm:pt modelId="{8445D70B-6520-433E-B387-EECA0F90F9CF}" type="pres">
      <dgm:prSet presAssocID="{E87673EF-6974-4FA9-924D-2205DE0D567C}" presName="rootText" presStyleLbl="node2" presStyleIdx="1" presStyleCnt="3" custScaleY="133695">
        <dgm:presLayoutVars>
          <dgm:chPref val="3"/>
        </dgm:presLayoutVars>
      </dgm:prSet>
      <dgm:spPr/>
    </dgm:pt>
    <dgm:pt modelId="{FC56C9E4-3074-43FC-B643-3D7D9746342B}" type="pres">
      <dgm:prSet presAssocID="{E87673EF-6974-4FA9-924D-2205DE0D567C}" presName="rootConnector" presStyleLbl="node2" presStyleIdx="1" presStyleCnt="3"/>
      <dgm:spPr/>
    </dgm:pt>
    <dgm:pt modelId="{84EA10C5-DE52-4876-8FDC-6A61BED11B09}" type="pres">
      <dgm:prSet presAssocID="{E87673EF-6974-4FA9-924D-2205DE0D567C}" presName="hierChild4" presStyleCnt="0"/>
      <dgm:spPr/>
    </dgm:pt>
    <dgm:pt modelId="{11B62A63-56BD-4AE2-AAD7-664A5607CBF8}" type="pres">
      <dgm:prSet presAssocID="{175D32AA-C0AD-4606-88BE-D581EDAEA7A2}" presName="Name64" presStyleLbl="parChTrans1D3" presStyleIdx="2" presStyleCnt="5"/>
      <dgm:spPr/>
    </dgm:pt>
    <dgm:pt modelId="{2A740E82-C2E9-4581-AF9E-CBB7F9C5C8A6}" type="pres">
      <dgm:prSet presAssocID="{3355B783-B7CF-4EA7-8EB2-4220023B7415}" presName="hierRoot2" presStyleCnt="0">
        <dgm:presLayoutVars>
          <dgm:hierBranch val="init"/>
        </dgm:presLayoutVars>
      </dgm:prSet>
      <dgm:spPr/>
    </dgm:pt>
    <dgm:pt modelId="{FD0DA8C5-1DE9-40E6-97F0-4AF7700BC54E}" type="pres">
      <dgm:prSet presAssocID="{3355B783-B7CF-4EA7-8EB2-4220023B7415}" presName="rootComposite" presStyleCnt="0"/>
      <dgm:spPr/>
    </dgm:pt>
    <dgm:pt modelId="{E69508AA-FE4F-42E2-85A5-2C93F9D638AA}" type="pres">
      <dgm:prSet presAssocID="{3355B783-B7CF-4EA7-8EB2-4220023B7415}" presName="rootText" presStyleLbl="node3" presStyleIdx="2" presStyleCnt="5">
        <dgm:presLayoutVars>
          <dgm:chPref val="3"/>
        </dgm:presLayoutVars>
      </dgm:prSet>
      <dgm:spPr/>
    </dgm:pt>
    <dgm:pt modelId="{111F1350-8C86-4FEE-B512-36C68612EBB2}" type="pres">
      <dgm:prSet presAssocID="{3355B783-B7CF-4EA7-8EB2-4220023B7415}" presName="rootConnector" presStyleLbl="node3" presStyleIdx="2" presStyleCnt="5"/>
      <dgm:spPr/>
    </dgm:pt>
    <dgm:pt modelId="{BC5E3B19-17B4-4C99-B393-A2C403DC8C2E}" type="pres">
      <dgm:prSet presAssocID="{3355B783-B7CF-4EA7-8EB2-4220023B7415}" presName="hierChild4" presStyleCnt="0"/>
      <dgm:spPr/>
    </dgm:pt>
    <dgm:pt modelId="{E6569B29-5E08-412D-92EE-7240B5A8C72F}" type="pres">
      <dgm:prSet presAssocID="{37631D1C-2468-4621-B63D-0929C417F07A}" presName="Name64" presStyleLbl="parChTrans1D4" presStyleIdx="3" presStyleCnt="10"/>
      <dgm:spPr/>
    </dgm:pt>
    <dgm:pt modelId="{F5FB766F-9293-468A-BEF5-B7F6F14ECFD8}" type="pres">
      <dgm:prSet presAssocID="{431F473A-8A9B-4972-ADF5-64E54AE8D7E0}" presName="hierRoot2" presStyleCnt="0">
        <dgm:presLayoutVars>
          <dgm:hierBranch val="init"/>
        </dgm:presLayoutVars>
      </dgm:prSet>
      <dgm:spPr/>
    </dgm:pt>
    <dgm:pt modelId="{2472A2DD-80FC-4D1B-864B-EACCF007AA55}" type="pres">
      <dgm:prSet presAssocID="{431F473A-8A9B-4972-ADF5-64E54AE8D7E0}" presName="rootComposite" presStyleCnt="0"/>
      <dgm:spPr/>
    </dgm:pt>
    <dgm:pt modelId="{6EE52256-EA38-4453-80C5-971E00D690C6}" type="pres">
      <dgm:prSet presAssocID="{431F473A-8A9B-4972-ADF5-64E54AE8D7E0}" presName="rootText" presStyleLbl="node4" presStyleIdx="3" presStyleCnt="10" custScaleX="117987">
        <dgm:presLayoutVars>
          <dgm:chPref val="3"/>
        </dgm:presLayoutVars>
      </dgm:prSet>
      <dgm:spPr/>
    </dgm:pt>
    <dgm:pt modelId="{6D8C69C7-9FC0-4BFE-B1CB-B482E89E4D46}" type="pres">
      <dgm:prSet presAssocID="{431F473A-8A9B-4972-ADF5-64E54AE8D7E0}" presName="rootConnector" presStyleLbl="node4" presStyleIdx="3" presStyleCnt="10"/>
      <dgm:spPr/>
    </dgm:pt>
    <dgm:pt modelId="{7A6F48F5-C668-41B7-B4C4-D3829E153897}" type="pres">
      <dgm:prSet presAssocID="{431F473A-8A9B-4972-ADF5-64E54AE8D7E0}" presName="hierChild4" presStyleCnt="0"/>
      <dgm:spPr/>
    </dgm:pt>
    <dgm:pt modelId="{560A9116-5ED5-4848-9543-A5AD087AFFA0}" type="pres">
      <dgm:prSet presAssocID="{431F473A-8A9B-4972-ADF5-64E54AE8D7E0}" presName="hierChild5" presStyleCnt="0"/>
      <dgm:spPr/>
    </dgm:pt>
    <dgm:pt modelId="{4AAEDB04-FD2D-4444-AED2-0F30541BD464}" type="pres">
      <dgm:prSet presAssocID="{3355B783-B7CF-4EA7-8EB2-4220023B7415}" presName="hierChild5" presStyleCnt="0"/>
      <dgm:spPr/>
    </dgm:pt>
    <dgm:pt modelId="{2548F403-5D04-4BF9-9702-AE45CEB9F610}" type="pres">
      <dgm:prSet presAssocID="{95BB8017-2AE0-485A-B715-9BF345D6573D}" presName="Name64" presStyleLbl="parChTrans1D3" presStyleIdx="3" presStyleCnt="5"/>
      <dgm:spPr/>
    </dgm:pt>
    <dgm:pt modelId="{F13AE819-5FFA-429B-AD1A-CC54BB43ACF2}" type="pres">
      <dgm:prSet presAssocID="{A295E8FF-A9B6-413C-9597-DDE9BE1155D6}" presName="hierRoot2" presStyleCnt="0">
        <dgm:presLayoutVars>
          <dgm:hierBranch val="init"/>
        </dgm:presLayoutVars>
      </dgm:prSet>
      <dgm:spPr/>
    </dgm:pt>
    <dgm:pt modelId="{EA957B39-A9DE-40EF-829E-C4053A90568C}" type="pres">
      <dgm:prSet presAssocID="{A295E8FF-A9B6-413C-9597-DDE9BE1155D6}" presName="rootComposite" presStyleCnt="0"/>
      <dgm:spPr/>
    </dgm:pt>
    <dgm:pt modelId="{24BDB086-7AD0-4F20-8FE8-1BB363234310}" type="pres">
      <dgm:prSet presAssocID="{A295E8FF-A9B6-413C-9597-DDE9BE1155D6}" presName="rootText" presStyleLbl="node3" presStyleIdx="3" presStyleCnt="5" custScaleY="154616">
        <dgm:presLayoutVars>
          <dgm:chPref val="3"/>
        </dgm:presLayoutVars>
      </dgm:prSet>
      <dgm:spPr/>
    </dgm:pt>
    <dgm:pt modelId="{EBCE08C3-90D2-4C77-938A-873B6FB1BDEE}" type="pres">
      <dgm:prSet presAssocID="{A295E8FF-A9B6-413C-9597-DDE9BE1155D6}" presName="rootConnector" presStyleLbl="node3" presStyleIdx="3" presStyleCnt="5"/>
      <dgm:spPr/>
    </dgm:pt>
    <dgm:pt modelId="{C53C1EDB-00E8-4578-9674-FE3E049D150C}" type="pres">
      <dgm:prSet presAssocID="{A295E8FF-A9B6-413C-9597-DDE9BE1155D6}" presName="hierChild4" presStyleCnt="0"/>
      <dgm:spPr/>
    </dgm:pt>
    <dgm:pt modelId="{E2EB5E6D-C4D0-47B4-873F-A010A2754629}" type="pres">
      <dgm:prSet presAssocID="{623AD22A-BC93-4643-9F3A-71FF63C4B35D}" presName="Name64" presStyleLbl="parChTrans1D4" presStyleIdx="4" presStyleCnt="10"/>
      <dgm:spPr/>
    </dgm:pt>
    <dgm:pt modelId="{2700D7C2-408E-4263-B1DF-B6A629BE0E48}" type="pres">
      <dgm:prSet presAssocID="{DE37B977-B335-40B4-91C5-3E899C6DA4FE}" presName="hierRoot2" presStyleCnt="0">
        <dgm:presLayoutVars>
          <dgm:hierBranch val="init"/>
        </dgm:presLayoutVars>
      </dgm:prSet>
      <dgm:spPr/>
    </dgm:pt>
    <dgm:pt modelId="{570EB25F-DC8E-4D34-B982-E6133C89789A}" type="pres">
      <dgm:prSet presAssocID="{DE37B977-B335-40B4-91C5-3E899C6DA4FE}" presName="rootComposite" presStyleCnt="0"/>
      <dgm:spPr/>
    </dgm:pt>
    <dgm:pt modelId="{8352CEA2-2A30-448D-9AD4-E0408EAA1027}" type="pres">
      <dgm:prSet presAssocID="{DE37B977-B335-40B4-91C5-3E899C6DA4FE}" presName="rootText" presStyleLbl="node4" presStyleIdx="4" presStyleCnt="10" custScaleX="117968">
        <dgm:presLayoutVars>
          <dgm:chPref val="3"/>
        </dgm:presLayoutVars>
      </dgm:prSet>
      <dgm:spPr/>
    </dgm:pt>
    <dgm:pt modelId="{8F05E780-7693-4BC3-B9D4-7A96E7415FD1}" type="pres">
      <dgm:prSet presAssocID="{DE37B977-B335-40B4-91C5-3E899C6DA4FE}" presName="rootConnector" presStyleLbl="node4" presStyleIdx="4" presStyleCnt="10"/>
      <dgm:spPr/>
    </dgm:pt>
    <dgm:pt modelId="{F8BD1C81-26F8-4957-A310-AAE3FE026BA3}" type="pres">
      <dgm:prSet presAssocID="{DE37B977-B335-40B4-91C5-3E899C6DA4FE}" presName="hierChild4" presStyleCnt="0"/>
      <dgm:spPr/>
    </dgm:pt>
    <dgm:pt modelId="{5670D4DF-7F56-4FEE-A9E6-5FB6BA7C3942}" type="pres">
      <dgm:prSet presAssocID="{DE37B977-B335-40B4-91C5-3E899C6DA4FE}" presName="hierChild5" presStyleCnt="0"/>
      <dgm:spPr/>
    </dgm:pt>
    <dgm:pt modelId="{97E257C3-A05B-40E9-86E4-E2D14C3838BF}" type="pres">
      <dgm:prSet presAssocID="{6AB6A6F8-B4BC-4417-A993-C10B93CD3CB2}" presName="Name64" presStyleLbl="parChTrans1D4" presStyleIdx="5" presStyleCnt="10"/>
      <dgm:spPr/>
    </dgm:pt>
    <dgm:pt modelId="{85548E58-6893-4B23-A975-3B45FA2D0C44}" type="pres">
      <dgm:prSet presAssocID="{42028372-8326-49A0-90FF-F4577D105C96}" presName="hierRoot2" presStyleCnt="0">
        <dgm:presLayoutVars>
          <dgm:hierBranch val="init"/>
        </dgm:presLayoutVars>
      </dgm:prSet>
      <dgm:spPr/>
    </dgm:pt>
    <dgm:pt modelId="{F428AEE8-4B7F-41B6-95FF-5C4B42C86B51}" type="pres">
      <dgm:prSet presAssocID="{42028372-8326-49A0-90FF-F4577D105C96}" presName="rootComposite" presStyleCnt="0"/>
      <dgm:spPr/>
    </dgm:pt>
    <dgm:pt modelId="{1F1EBEA5-2A68-4A9C-81AF-93A190F6C0F8}" type="pres">
      <dgm:prSet presAssocID="{42028372-8326-49A0-90FF-F4577D105C96}" presName="rootText" presStyleLbl="node4" presStyleIdx="5" presStyleCnt="10" custScaleX="112605">
        <dgm:presLayoutVars>
          <dgm:chPref val="3"/>
        </dgm:presLayoutVars>
      </dgm:prSet>
      <dgm:spPr/>
    </dgm:pt>
    <dgm:pt modelId="{8D4B694D-6D52-4120-916B-887A4EA9107B}" type="pres">
      <dgm:prSet presAssocID="{42028372-8326-49A0-90FF-F4577D105C96}" presName="rootConnector" presStyleLbl="node4" presStyleIdx="5" presStyleCnt="10"/>
      <dgm:spPr/>
    </dgm:pt>
    <dgm:pt modelId="{908EE76E-1093-457B-9817-BAA67F34455C}" type="pres">
      <dgm:prSet presAssocID="{42028372-8326-49A0-90FF-F4577D105C96}" presName="hierChild4" presStyleCnt="0"/>
      <dgm:spPr/>
    </dgm:pt>
    <dgm:pt modelId="{E9A53B3C-B6DA-46E5-83E7-889C82B1C946}" type="pres">
      <dgm:prSet presAssocID="{42028372-8326-49A0-90FF-F4577D105C96}" presName="hierChild5" presStyleCnt="0"/>
      <dgm:spPr/>
    </dgm:pt>
    <dgm:pt modelId="{51A3C3D0-0C87-4DEE-AA8B-3A8BB16F8972}" type="pres">
      <dgm:prSet presAssocID="{C8FF0989-BE07-4C9D-BEEE-B9517DF610C9}" presName="Name64" presStyleLbl="parChTrans1D4" presStyleIdx="6" presStyleCnt="10"/>
      <dgm:spPr/>
    </dgm:pt>
    <dgm:pt modelId="{3B3DA1B7-F14C-40C4-A122-49CA879AF69D}" type="pres">
      <dgm:prSet presAssocID="{892E189E-5675-47D0-AC57-AEEB7E843BB6}" presName="hierRoot2" presStyleCnt="0">
        <dgm:presLayoutVars>
          <dgm:hierBranch val="init"/>
        </dgm:presLayoutVars>
      </dgm:prSet>
      <dgm:spPr/>
    </dgm:pt>
    <dgm:pt modelId="{944A9A1A-7C3B-4F29-AE92-BB9A7A281555}" type="pres">
      <dgm:prSet presAssocID="{892E189E-5675-47D0-AC57-AEEB7E843BB6}" presName="rootComposite" presStyleCnt="0"/>
      <dgm:spPr/>
    </dgm:pt>
    <dgm:pt modelId="{9CEF5CE4-D8EE-41D8-95DB-4F7CFD7251BB}" type="pres">
      <dgm:prSet presAssocID="{892E189E-5675-47D0-AC57-AEEB7E843BB6}" presName="rootText" presStyleLbl="node4" presStyleIdx="6" presStyleCnt="10" custScaleX="112605">
        <dgm:presLayoutVars>
          <dgm:chPref val="3"/>
        </dgm:presLayoutVars>
      </dgm:prSet>
      <dgm:spPr/>
    </dgm:pt>
    <dgm:pt modelId="{6D6106DC-CFF5-4B45-824E-1249341906DF}" type="pres">
      <dgm:prSet presAssocID="{892E189E-5675-47D0-AC57-AEEB7E843BB6}" presName="rootConnector" presStyleLbl="node4" presStyleIdx="6" presStyleCnt="10"/>
      <dgm:spPr/>
    </dgm:pt>
    <dgm:pt modelId="{7AB786A3-C58B-410B-9E16-243F8F7B85F5}" type="pres">
      <dgm:prSet presAssocID="{892E189E-5675-47D0-AC57-AEEB7E843BB6}" presName="hierChild4" presStyleCnt="0"/>
      <dgm:spPr/>
    </dgm:pt>
    <dgm:pt modelId="{5ECF6899-7B81-4682-B956-174B8ED085C7}" type="pres">
      <dgm:prSet presAssocID="{892E189E-5675-47D0-AC57-AEEB7E843BB6}" presName="hierChild5" presStyleCnt="0"/>
      <dgm:spPr/>
    </dgm:pt>
    <dgm:pt modelId="{911961B1-34F4-4316-A46A-07844FB98460}" type="pres">
      <dgm:prSet presAssocID="{A295E8FF-A9B6-413C-9597-DDE9BE1155D6}" presName="hierChild5" presStyleCnt="0"/>
      <dgm:spPr/>
    </dgm:pt>
    <dgm:pt modelId="{085029B2-D788-4015-BACA-1D8E3EF51F32}" type="pres">
      <dgm:prSet presAssocID="{E87673EF-6974-4FA9-924D-2205DE0D567C}" presName="hierChild5" presStyleCnt="0"/>
      <dgm:spPr/>
    </dgm:pt>
    <dgm:pt modelId="{A9C3B3E2-2F3A-4582-9E58-40EEB7D6DD70}" type="pres">
      <dgm:prSet presAssocID="{40D686E1-B42B-44A0-8743-8EB94A98D441}" presName="Name64" presStyleLbl="parChTrans1D2" presStyleIdx="2" presStyleCnt="3"/>
      <dgm:spPr/>
    </dgm:pt>
    <dgm:pt modelId="{C57B69B3-49CD-4F4C-9E0D-5800434CDCD0}" type="pres">
      <dgm:prSet presAssocID="{7B70AD0C-F223-4DB8-A68D-79D191D4A06E}" presName="hierRoot2" presStyleCnt="0">
        <dgm:presLayoutVars>
          <dgm:hierBranch val="init"/>
        </dgm:presLayoutVars>
      </dgm:prSet>
      <dgm:spPr/>
    </dgm:pt>
    <dgm:pt modelId="{5C563365-5C3D-41EA-AA9C-76BDE871C19A}" type="pres">
      <dgm:prSet presAssocID="{7B70AD0C-F223-4DB8-A68D-79D191D4A06E}" presName="rootComposite" presStyleCnt="0"/>
      <dgm:spPr/>
    </dgm:pt>
    <dgm:pt modelId="{575451C9-AFB7-492C-9ECC-3A62625F7A67}" type="pres">
      <dgm:prSet presAssocID="{7B70AD0C-F223-4DB8-A68D-79D191D4A06E}" presName="rootText" presStyleLbl="node2" presStyleIdx="2" presStyleCnt="3">
        <dgm:presLayoutVars>
          <dgm:chPref val="3"/>
        </dgm:presLayoutVars>
      </dgm:prSet>
      <dgm:spPr/>
    </dgm:pt>
    <dgm:pt modelId="{576515C6-5C4F-41A8-B0D9-F913FB62E302}" type="pres">
      <dgm:prSet presAssocID="{7B70AD0C-F223-4DB8-A68D-79D191D4A06E}" presName="rootConnector" presStyleLbl="node2" presStyleIdx="2" presStyleCnt="3"/>
      <dgm:spPr/>
    </dgm:pt>
    <dgm:pt modelId="{6ECEE23D-AA90-46C8-AC09-2A9E9A89D8DC}" type="pres">
      <dgm:prSet presAssocID="{7B70AD0C-F223-4DB8-A68D-79D191D4A06E}" presName="hierChild4" presStyleCnt="0"/>
      <dgm:spPr/>
    </dgm:pt>
    <dgm:pt modelId="{BE3F2634-835F-4277-A25D-80D9E901C59A}" type="pres">
      <dgm:prSet presAssocID="{4D11E17E-7B6F-4A8E-960C-360BCB65C3BD}" presName="Name64" presStyleLbl="parChTrans1D3" presStyleIdx="4" presStyleCnt="5"/>
      <dgm:spPr/>
    </dgm:pt>
    <dgm:pt modelId="{0E62194C-CD3D-40D7-B480-CF9FD0D00294}" type="pres">
      <dgm:prSet presAssocID="{AA8A982E-D575-4EFD-A50A-AB51143B61A4}" presName="hierRoot2" presStyleCnt="0">
        <dgm:presLayoutVars>
          <dgm:hierBranch val="init"/>
        </dgm:presLayoutVars>
      </dgm:prSet>
      <dgm:spPr/>
    </dgm:pt>
    <dgm:pt modelId="{80CD17BB-22D4-4B75-8E0B-7777C768CDD9}" type="pres">
      <dgm:prSet presAssocID="{AA8A982E-D575-4EFD-A50A-AB51143B61A4}" presName="rootComposite" presStyleCnt="0"/>
      <dgm:spPr/>
    </dgm:pt>
    <dgm:pt modelId="{3154F853-D4AA-419E-BE76-109EAC7833C3}" type="pres">
      <dgm:prSet presAssocID="{AA8A982E-D575-4EFD-A50A-AB51143B61A4}" presName="rootText" presStyleLbl="node3" presStyleIdx="4" presStyleCnt="5" custScaleY="112251">
        <dgm:presLayoutVars>
          <dgm:chPref val="3"/>
        </dgm:presLayoutVars>
      </dgm:prSet>
      <dgm:spPr/>
    </dgm:pt>
    <dgm:pt modelId="{21E9C539-0638-4052-8C8F-A819760D5DFB}" type="pres">
      <dgm:prSet presAssocID="{AA8A982E-D575-4EFD-A50A-AB51143B61A4}" presName="rootConnector" presStyleLbl="node3" presStyleIdx="4" presStyleCnt="5"/>
      <dgm:spPr/>
    </dgm:pt>
    <dgm:pt modelId="{93E45056-E111-4639-9ABC-EF703257558F}" type="pres">
      <dgm:prSet presAssocID="{AA8A982E-D575-4EFD-A50A-AB51143B61A4}" presName="hierChild4" presStyleCnt="0"/>
      <dgm:spPr/>
    </dgm:pt>
    <dgm:pt modelId="{213060AF-9612-4268-8814-4E8CC8D6A15D}" type="pres">
      <dgm:prSet presAssocID="{BF378478-26FE-4EED-B8C8-2233B607FEE5}" presName="Name64" presStyleLbl="parChTrans1D4" presStyleIdx="7" presStyleCnt="10"/>
      <dgm:spPr/>
    </dgm:pt>
    <dgm:pt modelId="{4E28A469-BC7D-4ADE-8306-6AB657794912}" type="pres">
      <dgm:prSet presAssocID="{D37C3B21-0AC7-4E2A-A3F3-C562210B2A38}" presName="hierRoot2" presStyleCnt="0">
        <dgm:presLayoutVars>
          <dgm:hierBranch val="init"/>
        </dgm:presLayoutVars>
      </dgm:prSet>
      <dgm:spPr/>
    </dgm:pt>
    <dgm:pt modelId="{EBCB7015-2BAD-42B3-BC55-95FCCFCC822E}" type="pres">
      <dgm:prSet presAssocID="{D37C3B21-0AC7-4E2A-A3F3-C562210B2A38}" presName="rootComposite" presStyleCnt="0"/>
      <dgm:spPr/>
    </dgm:pt>
    <dgm:pt modelId="{C72F8E2A-D37D-421E-94B5-DBA584D978A7}" type="pres">
      <dgm:prSet presAssocID="{D37C3B21-0AC7-4E2A-A3F3-C562210B2A38}" presName="rootText" presStyleLbl="node4" presStyleIdx="7" presStyleCnt="10" custScaleX="112605">
        <dgm:presLayoutVars>
          <dgm:chPref val="3"/>
        </dgm:presLayoutVars>
      </dgm:prSet>
      <dgm:spPr/>
    </dgm:pt>
    <dgm:pt modelId="{10DE63CA-4A94-4526-918B-B6900A4D9AAE}" type="pres">
      <dgm:prSet presAssocID="{D37C3B21-0AC7-4E2A-A3F3-C562210B2A38}" presName="rootConnector" presStyleLbl="node4" presStyleIdx="7" presStyleCnt="10"/>
      <dgm:spPr/>
    </dgm:pt>
    <dgm:pt modelId="{815C95B5-539A-463E-AAAA-F31692E6A2B2}" type="pres">
      <dgm:prSet presAssocID="{D37C3B21-0AC7-4E2A-A3F3-C562210B2A38}" presName="hierChild4" presStyleCnt="0"/>
      <dgm:spPr/>
    </dgm:pt>
    <dgm:pt modelId="{0B27A493-453C-4494-9004-3D95F4EA687E}" type="pres">
      <dgm:prSet presAssocID="{D37C3B21-0AC7-4E2A-A3F3-C562210B2A38}" presName="hierChild5" presStyleCnt="0"/>
      <dgm:spPr/>
    </dgm:pt>
    <dgm:pt modelId="{9A378074-00C0-484E-A033-13F1C38795CE}" type="pres">
      <dgm:prSet presAssocID="{667D8811-82DA-4F91-8E91-54CBF9150E50}" presName="Name64" presStyleLbl="parChTrans1D4" presStyleIdx="8" presStyleCnt="10"/>
      <dgm:spPr/>
    </dgm:pt>
    <dgm:pt modelId="{3F0FF6BD-5A7C-4AB2-A2C4-3DFD592FF068}" type="pres">
      <dgm:prSet presAssocID="{086D5124-CDE5-4E24-A148-32FB51981612}" presName="hierRoot2" presStyleCnt="0">
        <dgm:presLayoutVars>
          <dgm:hierBranch val="init"/>
        </dgm:presLayoutVars>
      </dgm:prSet>
      <dgm:spPr/>
    </dgm:pt>
    <dgm:pt modelId="{243A42DE-1862-4C03-9DC4-D28B9F6DB608}" type="pres">
      <dgm:prSet presAssocID="{086D5124-CDE5-4E24-A148-32FB51981612}" presName="rootComposite" presStyleCnt="0"/>
      <dgm:spPr/>
    </dgm:pt>
    <dgm:pt modelId="{7BEBD78D-ABBF-43C1-9F15-BF3647228398}" type="pres">
      <dgm:prSet presAssocID="{086D5124-CDE5-4E24-A148-32FB51981612}" presName="rootText" presStyleLbl="node4" presStyleIdx="8" presStyleCnt="10" custScaleX="112605">
        <dgm:presLayoutVars>
          <dgm:chPref val="3"/>
        </dgm:presLayoutVars>
      </dgm:prSet>
      <dgm:spPr/>
    </dgm:pt>
    <dgm:pt modelId="{C3DC2792-06B3-4796-9785-7A4D7B6F29A0}" type="pres">
      <dgm:prSet presAssocID="{086D5124-CDE5-4E24-A148-32FB51981612}" presName="rootConnector" presStyleLbl="node4" presStyleIdx="8" presStyleCnt="10"/>
      <dgm:spPr/>
    </dgm:pt>
    <dgm:pt modelId="{27219BB9-427B-454D-A05C-03919C149195}" type="pres">
      <dgm:prSet presAssocID="{086D5124-CDE5-4E24-A148-32FB51981612}" presName="hierChild4" presStyleCnt="0"/>
      <dgm:spPr/>
    </dgm:pt>
    <dgm:pt modelId="{B2497A93-8EEA-43A2-9BF8-EC0FE36CD607}" type="pres">
      <dgm:prSet presAssocID="{086D5124-CDE5-4E24-A148-32FB51981612}" presName="hierChild5" presStyleCnt="0"/>
      <dgm:spPr/>
    </dgm:pt>
    <dgm:pt modelId="{4A2F2E4E-E834-41AF-860F-F5EB062F88F0}" type="pres">
      <dgm:prSet presAssocID="{DB9324E6-CAC9-4DA5-8871-478C3F221601}" presName="Name64" presStyleLbl="parChTrans1D4" presStyleIdx="9" presStyleCnt="10"/>
      <dgm:spPr/>
    </dgm:pt>
    <dgm:pt modelId="{16FB2F32-349D-42DF-BE86-9577492508B0}" type="pres">
      <dgm:prSet presAssocID="{CFF9D386-0C62-4876-9E5B-799C0393365D}" presName="hierRoot2" presStyleCnt="0">
        <dgm:presLayoutVars>
          <dgm:hierBranch val="init"/>
        </dgm:presLayoutVars>
      </dgm:prSet>
      <dgm:spPr/>
    </dgm:pt>
    <dgm:pt modelId="{3B16C161-F145-447D-A3F3-D3095553C652}" type="pres">
      <dgm:prSet presAssocID="{CFF9D386-0C62-4876-9E5B-799C0393365D}" presName="rootComposite" presStyleCnt="0"/>
      <dgm:spPr/>
    </dgm:pt>
    <dgm:pt modelId="{70ADDAC7-F38D-46C1-9AFF-633C8B3AE327}" type="pres">
      <dgm:prSet presAssocID="{CFF9D386-0C62-4876-9E5B-799C0393365D}" presName="rootText" presStyleLbl="node4" presStyleIdx="9" presStyleCnt="10" custScaleX="112605">
        <dgm:presLayoutVars>
          <dgm:chPref val="3"/>
        </dgm:presLayoutVars>
      </dgm:prSet>
      <dgm:spPr/>
    </dgm:pt>
    <dgm:pt modelId="{384977A1-EA11-4F07-BDF7-0838CE2D2CA0}" type="pres">
      <dgm:prSet presAssocID="{CFF9D386-0C62-4876-9E5B-799C0393365D}" presName="rootConnector" presStyleLbl="node4" presStyleIdx="9" presStyleCnt="10"/>
      <dgm:spPr/>
    </dgm:pt>
    <dgm:pt modelId="{CDCB0350-D1B2-4EBE-9308-5B5CA4D03697}" type="pres">
      <dgm:prSet presAssocID="{CFF9D386-0C62-4876-9E5B-799C0393365D}" presName="hierChild4" presStyleCnt="0"/>
      <dgm:spPr/>
    </dgm:pt>
    <dgm:pt modelId="{ADAB2212-3A5C-4720-A5AA-096172DF3EED}" type="pres">
      <dgm:prSet presAssocID="{CFF9D386-0C62-4876-9E5B-799C0393365D}" presName="hierChild5" presStyleCnt="0"/>
      <dgm:spPr/>
    </dgm:pt>
    <dgm:pt modelId="{28A480CC-EE67-4A6A-A72D-43341D894F3F}" type="pres">
      <dgm:prSet presAssocID="{AA8A982E-D575-4EFD-A50A-AB51143B61A4}" presName="hierChild5" presStyleCnt="0"/>
      <dgm:spPr/>
    </dgm:pt>
    <dgm:pt modelId="{38C45A44-4820-42D0-B251-DF79904BC135}" type="pres">
      <dgm:prSet presAssocID="{7B70AD0C-F223-4DB8-A68D-79D191D4A06E}" presName="hierChild5" presStyleCnt="0"/>
      <dgm:spPr/>
    </dgm:pt>
    <dgm:pt modelId="{04EC01DB-8E39-4933-BBF4-0FC20872BE3D}" type="pres">
      <dgm:prSet presAssocID="{9EDACB94-3B94-4F50-94D3-3D4B38BD534C}" presName="hierChild3" presStyleCnt="0"/>
      <dgm:spPr/>
    </dgm:pt>
  </dgm:ptLst>
  <dgm:cxnLst>
    <dgm:cxn modelId="{5E412D09-5448-4444-90D6-3FBF9159BD4E}" type="presOf" srcId="{AA8A982E-D575-4EFD-A50A-AB51143B61A4}" destId="{21E9C539-0638-4052-8C8F-A819760D5DFB}" srcOrd="1" destOrd="0" presId="urn:microsoft.com/office/officeart/2009/3/layout/HorizontalOrganizationChart"/>
    <dgm:cxn modelId="{910FE010-0F07-4412-A068-A2EAAC286920}" type="presOf" srcId="{DE37B977-B335-40B4-91C5-3E899C6DA4FE}" destId="{8352CEA2-2A30-448D-9AD4-E0408EAA1027}" srcOrd="0" destOrd="0" presId="urn:microsoft.com/office/officeart/2009/3/layout/HorizontalOrganizationChart"/>
    <dgm:cxn modelId="{89713C11-C64C-4605-8C39-B4020DB309CA}" type="presOf" srcId="{A8312136-7FA4-4CE7-AFEE-853118F7F2CC}" destId="{94AF7972-A1BF-4B65-8E2E-A6CF1DC10A66}" srcOrd="0" destOrd="0" presId="urn:microsoft.com/office/officeart/2009/3/layout/HorizontalOrganizationChart"/>
    <dgm:cxn modelId="{E1A79117-A02B-48C9-A066-CD551891F07D}" type="presOf" srcId="{17926504-D9ED-462E-800D-D0DE9B1ECB37}" destId="{0592460D-07EB-4B84-85A6-DF1D17A4C39A}" srcOrd="0" destOrd="0" presId="urn:microsoft.com/office/officeart/2009/3/layout/HorizontalOrganizationChart"/>
    <dgm:cxn modelId="{83B8671A-CAF8-454D-93B9-C248E955569A}" type="presOf" srcId="{37631D1C-2468-4621-B63D-0929C417F07A}" destId="{E6569B29-5E08-412D-92EE-7240B5A8C72F}" srcOrd="0" destOrd="0" presId="urn:microsoft.com/office/officeart/2009/3/layout/HorizontalOrganizationChart"/>
    <dgm:cxn modelId="{3CD3B41C-1FCB-46CA-99A3-E9CA55132514}" type="presOf" srcId="{086D5124-CDE5-4E24-A148-32FB51981612}" destId="{7BEBD78D-ABBF-43C1-9F15-BF3647228398}" srcOrd="0" destOrd="0" presId="urn:microsoft.com/office/officeart/2009/3/layout/HorizontalOrganizationChart"/>
    <dgm:cxn modelId="{564A781E-00F1-4A85-BEA2-C13A32C13205}" type="presOf" srcId="{D66A4BDD-9F88-43B1-972D-958493E91090}" destId="{EB2A92A2-FACF-46C8-ABA3-69022B499A37}" srcOrd="0" destOrd="0" presId="urn:microsoft.com/office/officeart/2009/3/layout/HorizontalOrganizationChart"/>
    <dgm:cxn modelId="{88A8721F-BB10-462D-AFC6-9237E9BDD33F}" srcId="{E87673EF-6974-4FA9-924D-2205DE0D567C}" destId="{3355B783-B7CF-4EA7-8EB2-4220023B7415}" srcOrd="0" destOrd="0" parTransId="{175D32AA-C0AD-4606-88BE-D581EDAEA7A2}" sibTransId="{6F1065FE-FA4E-4673-9208-091784D7A2C1}"/>
    <dgm:cxn modelId="{1FEE4929-BF0B-425B-87E5-FE163B3F5E45}" type="presOf" srcId="{CFF9D386-0C62-4876-9E5B-799C0393365D}" destId="{70ADDAC7-F38D-46C1-9AFF-633C8B3AE327}" srcOrd="0" destOrd="0" presId="urn:microsoft.com/office/officeart/2009/3/layout/HorizontalOrganizationChart"/>
    <dgm:cxn modelId="{EE4D4F29-894F-41E9-BE8F-342D81B63CED}" type="presOf" srcId="{9EDACB94-3B94-4F50-94D3-3D4B38BD534C}" destId="{9DF12740-7B1B-4D5D-AF88-87AE70722ED4}" srcOrd="0" destOrd="0" presId="urn:microsoft.com/office/officeart/2009/3/layout/HorizontalOrganizationChart"/>
    <dgm:cxn modelId="{AD6A7B29-82DB-4F12-AB64-4E180ACBF598}" type="presOf" srcId="{42028372-8326-49A0-90FF-F4577D105C96}" destId="{8D4B694D-6D52-4120-916B-887A4EA9107B}" srcOrd="1" destOrd="0" presId="urn:microsoft.com/office/officeart/2009/3/layout/HorizontalOrganizationChart"/>
    <dgm:cxn modelId="{66889929-1AC9-49BF-8561-839E042FEBEA}" srcId="{AA8A982E-D575-4EFD-A50A-AB51143B61A4}" destId="{086D5124-CDE5-4E24-A148-32FB51981612}" srcOrd="1" destOrd="0" parTransId="{667D8811-82DA-4F91-8E91-54CBF9150E50}" sibTransId="{42E7CC77-213E-4771-BBC0-BEE568B2EDAB}"/>
    <dgm:cxn modelId="{215BA82A-4754-4144-A253-241439AF6855}" type="presOf" srcId="{086D5124-CDE5-4E24-A148-32FB51981612}" destId="{C3DC2792-06B3-4796-9785-7A4D7B6F29A0}" srcOrd="1" destOrd="0" presId="urn:microsoft.com/office/officeart/2009/3/layout/HorizontalOrganizationChart"/>
    <dgm:cxn modelId="{867D452B-8870-4E86-ABF8-666A80090691}" type="presOf" srcId="{E87673EF-6974-4FA9-924D-2205DE0D567C}" destId="{8445D70B-6520-433E-B387-EECA0F90F9CF}" srcOrd="0" destOrd="0" presId="urn:microsoft.com/office/officeart/2009/3/layout/HorizontalOrganizationChart"/>
    <dgm:cxn modelId="{2E18DB2C-47AB-4235-9787-FFD893268099}" type="presOf" srcId="{4D11E17E-7B6F-4A8E-960C-360BCB65C3BD}" destId="{BE3F2634-835F-4277-A25D-80D9E901C59A}" srcOrd="0" destOrd="0" presId="urn:microsoft.com/office/officeart/2009/3/layout/HorizontalOrganizationChart"/>
    <dgm:cxn modelId="{3E96102D-6A2A-4F31-9917-FD2A0D49FD27}" type="presOf" srcId="{431F473A-8A9B-4972-ADF5-64E54AE8D7E0}" destId="{6EE52256-EA38-4453-80C5-971E00D690C6}" srcOrd="0" destOrd="0" presId="urn:microsoft.com/office/officeart/2009/3/layout/HorizontalOrganizationChart"/>
    <dgm:cxn modelId="{A6A0E22E-DBD8-46CF-AECA-21AADB998DEB}" type="presOf" srcId="{6AB6A6F8-B4BC-4417-A993-C10B93CD3CB2}" destId="{97E257C3-A05B-40E9-86E4-E2D14C3838BF}" srcOrd="0" destOrd="0" presId="urn:microsoft.com/office/officeart/2009/3/layout/HorizontalOrganizationChart"/>
    <dgm:cxn modelId="{F129122F-F0AF-436A-869C-0E1B7111CE03}" srcId="{C878E506-5908-4675-887E-8A72013BD70C}" destId="{DFAD39D5-BFA5-4177-AFFC-EE3D8CAC21AD}" srcOrd="0" destOrd="0" parTransId="{B3A601CB-55CD-4EBE-92FD-A5688367C77A}" sibTransId="{125EF3EF-9025-41BD-BE1A-258FA173509B}"/>
    <dgm:cxn modelId="{89852932-3912-42DE-B9D4-F6EDDF21EA17}" type="presOf" srcId="{7A02260D-2D79-48F4-BBE6-5BA4879B0CE3}" destId="{1A29D6BD-FBC1-4899-A5C8-D1460CA12991}" srcOrd="0" destOrd="0" presId="urn:microsoft.com/office/officeart/2009/3/layout/HorizontalOrganizationChart"/>
    <dgm:cxn modelId="{7418AD33-0780-4911-B701-A940D2287759}" srcId="{28852287-2DD1-4835-BEA1-79264D71846F}" destId="{4AB9768C-92DA-4730-941F-6838702DF283}" srcOrd="0" destOrd="0" parTransId="{F1ED7E2A-C579-4765-B599-AA7FFB4694B4}" sibTransId="{B948FF61-ACC1-42AC-9B6E-F3855A1525F9}"/>
    <dgm:cxn modelId="{8F20A337-A985-47D2-ACCD-582E7296335E}" type="presOf" srcId="{B3A601CB-55CD-4EBE-92FD-A5688367C77A}" destId="{4B95CA1C-5B85-4965-8CAA-EBCD0972274D}" srcOrd="0" destOrd="0" presId="urn:microsoft.com/office/officeart/2009/3/layout/HorizontalOrganizationChart"/>
    <dgm:cxn modelId="{3C15623B-CEFE-4D85-A23E-2EBCD5D88956}" srcId="{3355B783-B7CF-4EA7-8EB2-4220023B7415}" destId="{431F473A-8A9B-4972-ADF5-64E54AE8D7E0}" srcOrd="0" destOrd="0" parTransId="{37631D1C-2468-4621-B63D-0929C417F07A}" sibTransId="{B5D084F8-D4F9-4D02-81D8-17ACEE0F78DB}"/>
    <dgm:cxn modelId="{C1BEB65B-BF46-47F6-9CBC-FC9130798AB6}" type="presOf" srcId="{7B70AD0C-F223-4DB8-A68D-79D191D4A06E}" destId="{575451C9-AFB7-492C-9ECC-3A62625F7A67}" srcOrd="0" destOrd="0" presId="urn:microsoft.com/office/officeart/2009/3/layout/HorizontalOrganizationChart"/>
    <dgm:cxn modelId="{432F075D-C55E-4458-91BD-186AF28FD619}" srcId="{A295E8FF-A9B6-413C-9597-DDE9BE1155D6}" destId="{42028372-8326-49A0-90FF-F4577D105C96}" srcOrd="1" destOrd="0" parTransId="{6AB6A6F8-B4BC-4417-A993-C10B93CD3CB2}" sibTransId="{DBB0427C-9279-4674-835F-87BC149D2FA5}"/>
    <dgm:cxn modelId="{F0404B5F-0F6C-4827-A23B-800BB8518317}" type="presOf" srcId="{431F473A-8A9B-4972-ADF5-64E54AE8D7E0}" destId="{6D8C69C7-9FC0-4BFE-B1CB-B482E89E4D46}" srcOrd="1" destOrd="0" presId="urn:microsoft.com/office/officeart/2009/3/layout/HorizontalOrganizationChart"/>
    <dgm:cxn modelId="{4E51BF42-5C34-42BE-B796-82D703C50D9B}" type="presOf" srcId="{3355B783-B7CF-4EA7-8EB2-4220023B7415}" destId="{111F1350-8C86-4FEE-B512-36C68612EBB2}" srcOrd="1" destOrd="0" presId="urn:microsoft.com/office/officeart/2009/3/layout/HorizontalOrganizationChart"/>
    <dgm:cxn modelId="{E24D5B45-A69F-436A-B7D9-ABF021D35B57}" srcId="{60A864FF-AFD1-4AF8-B9B5-BB1B6C695E49}" destId="{28852287-2DD1-4835-BEA1-79264D71846F}" srcOrd="1" destOrd="0" parTransId="{D66A4BDD-9F88-43B1-972D-958493E91090}" sibTransId="{B24E1CF0-20C4-459A-A81B-73357ABA78DB}"/>
    <dgm:cxn modelId="{56BE7A46-C6A6-4CD7-B0F4-B25F5062388D}" srcId="{7B70AD0C-F223-4DB8-A68D-79D191D4A06E}" destId="{AA8A982E-D575-4EFD-A50A-AB51143B61A4}" srcOrd="0" destOrd="0" parTransId="{4D11E17E-7B6F-4A8E-960C-360BCB65C3BD}" sibTransId="{15AA4141-29AC-4EE2-A0BD-2036795F05B6}"/>
    <dgm:cxn modelId="{2FAEA749-F6AD-48E5-BFEE-9AF2C31A77D9}" type="presOf" srcId="{892E189E-5675-47D0-AC57-AEEB7E843BB6}" destId="{9CEF5CE4-D8EE-41D8-95DB-4F7CFD7251BB}" srcOrd="0" destOrd="0" presId="urn:microsoft.com/office/officeart/2009/3/layout/HorizontalOrganizationChart"/>
    <dgm:cxn modelId="{4C79ED6A-38FF-4A98-8E1C-51741DD049EC}" type="presOf" srcId="{A8312136-7FA4-4CE7-AFEE-853118F7F2CC}" destId="{F930E5FE-2444-434B-972B-AB2362F917DC}" srcOrd="1" destOrd="0" presId="urn:microsoft.com/office/officeart/2009/3/layout/HorizontalOrganizationChart"/>
    <dgm:cxn modelId="{7B442E6C-48CB-4F73-A975-B6D792CFC036}" type="presOf" srcId="{DFAD39D5-BFA5-4177-AFFC-EE3D8CAC21AD}" destId="{A1080D64-EB86-4E58-A002-FA59BB5000AE}" srcOrd="0" destOrd="0" presId="urn:microsoft.com/office/officeart/2009/3/layout/HorizontalOrganizationChart"/>
    <dgm:cxn modelId="{D6A9566C-82E1-41BB-83F6-3D7314D80C09}" srcId="{A295E8FF-A9B6-413C-9597-DDE9BE1155D6}" destId="{892E189E-5675-47D0-AC57-AEEB7E843BB6}" srcOrd="2" destOrd="0" parTransId="{C8FF0989-BE07-4C9D-BEEE-B9517DF610C9}" sibTransId="{FC58CA12-B41C-4612-83AD-D93014F8B5D4}"/>
    <dgm:cxn modelId="{AF0E2F6F-EC44-4B99-B335-7603F7D1394A}" type="presOf" srcId="{841A77E3-E35F-4429-9C90-E94FEEB23ADA}" destId="{4029C068-3C3B-4401-A90B-38D07F63EAD3}" srcOrd="0" destOrd="0" presId="urn:microsoft.com/office/officeart/2009/3/layout/HorizontalOrganizationChart"/>
    <dgm:cxn modelId="{5C3DB871-FDDB-486D-A4CA-AEFB6AF70C16}" type="presOf" srcId="{892E189E-5675-47D0-AC57-AEEB7E843BB6}" destId="{6D6106DC-CFF5-4B45-824E-1249341906DF}" srcOrd="1" destOrd="0" presId="urn:microsoft.com/office/officeart/2009/3/layout/HorizontalOrganizationChart"/>
    <dgm:cxn modelId="{F7017A53-5A45-4F3E-84A8-8F2E7737DEAE}" type="presOf" srcId="{60A864FF-AFD1-4AF8-B9B5-BB1B6C695E49}" destId="{9E475EE2-F0B2-4293-B196-905BB46538DB}" srcOrd="1" destOrd="0" presId="urn:microsoft.com/office/officeart/2009/3/layout/HorizontalOrganizationChart"/>
    <dgm:cxn modelId="{1CB7B974-D3B8-49E5-B943-199D9E8839DB}" srcId="{7A02260D-2D79-48F4-BBE6-5BA4879B0CE3}" destId="{9EDACB94-3B94-4F50-94D3-3D4B38BD534C}" srcOrd="0" destOrd="0" parTransId="{D5BD7150-C5AF-4200-A066-45BB2A0A65E8}" sibTransId="{A374DE47-365B-4AEB-AE47-6BC6237AB5AC}"/>
    <dgm:cxn modelId="{57AAC457-54EE-402D-B009-3AC8FBF26684}" type="presOf" srcId="{4AB9768C-92DA-4730-941F-6838702DF283}" destId="{7D552BCB-BE97-4A1F-A459-334E3085906A}" srcOrd="1" destOrd="0" presId="urn:microsoft.com/office/officeart/2009/3/layout/HorizontalOrganizationChart"/>
    <dgm:cxn modelId="{AB0A8679-B429-4FBC-A2AA-4545F748072A}" type="presOf" srcId="{4AB9768C-92DA-4730-941F-6838702DF283}" destId="{9C94D7A0-38AF-49BC-BC24-1B62B7EE8C7F}" srcOrd="0" destOrd="0" presId="urn:microsoft.com/office/officeart/2009/3/layout/HorizontalOrganizationChart"/>
    <dgm:cxn modelId="{B175A559-DDF5-4D3E-9FA0-341257CB70E5}" type="presOf" srcId="{C878E506-5908-4675-887E-8A72013BD70C}" destId="{C7BAC23C-9CF9-4AA0-98D8-E64D2D860CF8}" srcOrd="1" destOrd="0" presId="urn:microsoft.com/office/officeart/2009/3/layout/HorizontalOrganizationChart"/>
    <dgm:cxn modelId="{901B327F-4E8F-47FF-BD7D-1454342B1B60}" type="presOf" srcId="{AA8A982E-D575-4EFD-A50A-AB51143B61A4}" destId="{3154F853-D4AA-419E-BE76-109EAC7833C3}" srcOrd="0" destOrd="0" presId="urn:microsoft.com/office/officeart/2009/3/layout/HorizontalOrganizationChart"/>
    <dgm:cxn modelId="{3DFC687F-A4E5-403F-AB5E-96862DB3E4C4}" type="presOf" srcId="{F1ED7E2A-C579-4765-B599-AA7FFB4694B4}" destId="{EF06879A-1952-4003-8274-F40266E56F86}" srcOrd="0" destOrd="0" presId="urn:microsoft.com/office/officeart/2009/3/layout/HorizontalOrganizationChart"/>
    <dgm:cxn modelId="{3C2EA780-2432-440F-8F6F-2748646545DF}" type="presOf" srcId="{623AD22A-BC93-4643-9F3A-71FF63C4B35D}" destId="{E2EB5E6D-C4D0-47B4-873F-A010A2754629}" srcOrd="0" destOrd="0" presId="urn:microsoft.com/office/officeart/2009/3/layout/HorizontalOrganizationChart"/>
    <dgm:cxn modelId="{AD917C81-9A14-4D57-AF9C-6FAE55AEC7C8}" type="presOf" srcId="{BF378478-26FE-4EED-B8C8-2233B607FEE5}" destId="{213060AF-9612-4268-8814-4E8CC8D6A15D}" srcOrd="0" destOrd="0" presId="urn:microsoft.com/office/officeart/2009/3/layout/HorizontalOrganizationChart"/>
    <dgm:cxn modelId="{0B2C3F8E-253B-4271-AE26-D843AE7A23BA}" srcId="{A295E8FF-A9B6-413C-9597-DDE9BE1155D6}" destId="{DE37B977-B335-40B4-91C5-3E899C6DA4FE}" srcOrd="0" destOrd="0" parTransId="{623AD22A-BC93-4643-9F3A-71FF63C4B35D}" sibTransId="{1B4D3EA2-53B3-413D-A01F-4192955F0A4E}"/>
    <dgm:cxn modelId="{E6D80D92-D954-4DFD-A084-55625A985806}" srcId="{60A864FF-AFD1-4AF8-B9B5-BB1B6C695E49}" destId="{C878E506-5908-4675-887E-8A72013BD70C}" srcOrd="0" destOrd="0" parTransId="{841A77E3-E35F-4429-9C90-E94FEEB23ADA}" sibTransId="{B717236F-2EC0-45AA-B1A3-A1F3A6262AAA}"/>
    <dgm:cxn modelId="{0133939B-B150-459E-8DBF-29700DF789F5}" srcId="{AA8A982E-D575-4EFD-A50A-AB51143B61A4}" destId="{D37C3B21-0AC7-4E2A-A3F3-C562210B2A38}" srcOrd="0" destOrd="0" parTransId="{BF378478-26FE-4EED-B8C8-2233B607FEE5}" sibTransId="{B2D355D6-E5C3-4504-BAC1-9513AE8702D0}"/>
    <dgm:cxn modelId="{4C7F3C9C-3DB0-4C79-9773-385F06D64A0D}" type="presOf" srcId="{28852287-2DD1-4835-BEA1-79264D71846F}" destId="{372356C7-0D82-42D4-8284-ECAF31A3F309}" srcOrd="0" destOrd="0" presId="urn:microsoft.com/office/officeart/2009/3/layout/HorizontalOrganizationChart"/>
    <dgm:cxn modelId="{264D52A4-FC9A-47A6-8CFC-AE554C0EC963}" type="presOf" srcId="{40D686E1-B42B-44A0-8743-8EB94A98D441}" destId="{A9C3B3E2-2F3A-4582-9E58-40EEB7D6DD70}" srcOrd="0" destOrd="0" presId="urn:microsoft.com/office/officeart/2009/3/layout/HorizontalOrganizationChart"/>
    <dgm:cxn modelId="{47DE95A5-5571-493D-B02B-E01DC145051B}" type="presOf" srcId="{7B70AD0C-F223-4DB8-A68D-79D191D4A06E}" destId="{576515C6-5C4F-41A8-B0D9-F913FB62E302}" srcOrd="1" destOrd="0" presId="urn:microsoft.com/office/officeart/2009/3/layout/HorizontalOrganizationChart"/>
    <dgm:cxn modelId="{A9E40BA6-0B56-465C-BF1B-54F0EAC01DF5}" srcId="{28852287-2DD1-4835-BEA1-79264D71846F}" destId="{A8312136-7FA4-4CE7-AFEE-853118F7F2CC}" srcOrd="1" destOrd="0" parTransId="{17926504-D9ED-462E-800D-D0DE9B1ECB37}" sibTransId="{77A92247-E271-4624-9494-6DBB672B7489}"/>
    <dgm:cxn modelId="{C397A2A7-B2A8-4CEC-8A51-73E844B0C4DF}" srcId="{9EDACB94-3B94-4F50-94D3-3D4B38BD534C}" destId="{60A864FF-AFD1-4AF8-B9B5-BB1B6C695E49}" srcOrd="0" destOrd="0" parTransId="{DD57BC5C-E725-4861-B5BE-6AF9CCBDA570}" sibTransId="{73F57D5C-A08B-4332-AFA4-ADB7535D2192}"/>
    <dgm:cxn modelId="{DF05ABB3-11FA-454E-86E5-FF1CC204DA94}" type="presOf" srcId="{42028372-8326-49A0-90FF-F4577D105C96}" destId="{1F1EBEA5-2A68-4A9C-81AF-93A190F6C0F8}" srcOrd="0" destOrd="0" presId="urn:microsoft.com/office/officeart/2009/3/layout/HorizontalOrganizationChart"/>
    <dgm:cxn modelId="{D14789B4-76D2-4463-A17D-FA10EAE30EE0}" type="presOf" srcId="{C878E506-5908-4675-887E-8A72013BD70C}" destId="{25C4C43B-BA44-49F9-A268-B123CD957D80}" srcOrd="0" destOrd="0" presId="urn:microsoft.com/office/officeart/2009/3/layout/HorizontalOrganizationChart"/>
    <dgm:cxn modelId="{E14FDFB5-6C33-41FE-B801-7EA8F9F56C08}" type="presOf" srcId="{175D32AA-C0AD-4606-88BE-D581EDAEA7A2}" destId="{11B62A63-56BD-4AE2-AAD7-664A5607CBF8}" srcOrd="0" destOrd="0" presId="urn:microsoft.com/office/officeart/2009/3/layout/HorizontalOrganizationChart"/>
    <dgm:cxn modelId="{5A0AEDB5-3EE5-4130-AFE9-6ADF5E5D4782}" type="presOf" srcId="{95BB8017-2AE0-485A-B715-9BF345D6573D}" destId="{2548F403-5D04-4BF9-9702-AE45CEB9F610}" srcOrd="0" destOrd="0" presId="urn:microsoft.com/office/officeart/2009/3/layout/HorizontalOrganizationChart"/>
    <dgm:cxn modelId="{FC07A0C1-05E2-49A3-8E4D-B6763BE36D9F}" type="presOf" srcId="{4FBB7434-625F-43CE-B211-7CE395B19DA5}" destId="{78BBE11C-ED15-459E-B198-860423834F91}" srcOrd="0" destOrd="0" presId="urn:microsoft.com/office/officeart/2009/3/layout/HorizontalOrganizationChart"/>
    <dgm:cxn modelId="{DC6131C6-50EA-46EF-8E6E-2350291E05B1}" type="presOf" srcId="{DD57BC5C-E725-4861-B5BE-6AF9CCBDA570}" destId="{096D8D9A-2B96-4944-B2AD-F9CB34FADCB9}" srcOrd="0" destOrd="0" presId="urn:microsoft.com/office/officeart/2009/3/layout/HorizontalOrganizationChart"/>
    <dgm:cxn modelId="{ABDBBCC6-AC98-4561-81D5-2D2C138E030D}" type="presOf" srcId="{DFAD39D5-BFA5-4177-AFFC-EE3D8CAC21AD}" destId="{AF01E71A-9B09-4CE9-96A2-27039AEC2F58}" srcOrd="1" destOrd="0" presId="urn:microsoft.com/office/officeart/2009/3/layout/HorizontalOrganizationChart"/>
    <dgm:cxn modelId="{8367A5C7-24A6-43C3-8B97-950C45A6597C}" srcId="{AA8A982E-D575-4EFD-A50A-AB51143B61A4}" destId="{CFF9D386-0C62-4876-9E5B-799C0393365D}" srcOrd="2" destOrd="0" parTransId="{DB9324E6-CAC9-4DA5-8871-478C3F221601}" sibTransId="{7A63A7F1-2532-4970-BE9C-961EA6C286CA}"/>
    <dgm:cxn modelId="{518ACCCD-017D-4ACB-AC88-5CCEB4C3453F}" type="presOf" srcId="{E87673EF-6974-4FA9-924D-2205DE0D567C}" destId="{FC56C9E4-3074-43FC-B643-3D7D9746342B}" srcOrd="1" destOrd="0" presId="urn:microsoft.com/office/officeart/2009/3/layout/HorizontalOrganizationChart"/>
    <dgm:cxn modelId="{18A0F6CF-4AC1-42C4-84EB-1FCC433EB2CC}" type="presOf" srcId="{60A864FF-AFD1-4AF8-B9B5-BB1B6C695E49}" destId="{1A38BA28-8A96-4C21-BF77-E1F3467C7FFC}" srcOrd="0" destOrd="0" presId="urn:microsoft.com/office/officeart/2009/3/layout/HorizontalOrganizationChart"/>
    <dgm:cxn modelId="{33862ED1-F1B1-45F3-AD74-47739DC41F1B}" type="presOf" srcId="{DB9324E6-CAC9-4DA5-8871-478C3F221601}" destId="{4A2F2E4E-E834-41AF-860F-F5EB062F88F0}" srcOrd="0" destOrd="0" presId="urn:microsoft.com/office/officeart/2009/3/layout/HorizontalOrganizationChart"/>
    <dgm:cxn modelId="{8A3C8CD3-722A-4B21-BFD4-CEBE4E8F7B1D}" type="presOf" srcId="{C8FF0989-BE07-4C9D-BEEE-B9517DF610C9}" destId="{51A3C3D0-0C87-4DEE-AA8B-3A8BB16F8972}" srcOrd="0" destOrd="0" presId="urn:microsoft.com/office/officeart/2009/3/layout/HorizontalOrganizationChart"/>
    <dgm:cxn modelId="{1CA5FDD3-CB8F-4434-A066-6B08EDAA5610}" type="presOf" srcId="{A295E8FF-A9B6-413C-9597-DDE9BE1155D6}" destId="{EBCE08C3-90D2-4C77-938A-873B6FB1BDEE}" srcOrd="1" destOrd="0" presId="urn:microsoft.com/office/officeart/2009/3/layout/HorizontalOrganizationChart"/>
    <dgm:cxn modelId="{939792DC-FE3F-498E-B96F-C48C1B5AF02D}" type="presOf" srcId="{DE37B977-B335-40B4-91C5-3E899C6DA4FE}" destId="{8F05E780-7693-4BC3-B9D4-7A96E7415FD1}" srcOrd="1" destOrd="0" presId="urn:microsoft.com/office/officeart/2009/3/layout/HorizontalOrganizationChart"/>
    <dgm:cxn modelId="{9BA8CBDC-56BD-465B-AA94-3E809C3535FC}" type="presOf" srcId="{A295E8FF-A9B6-413C-9597-DDE9BE1155D6}" destId="{24BDB086-7AD0-4F20-8FE8-1BB363234310}" srcOrd="0" destOrd="0" presId="urn:microsoft.com/office/officeart/2009/3/layout/HorizontalOrganizationChart"/>
    <dgm:cxn modelId="{3FA1AEE0-30D5-4838-B753-FA6CA5CA52E4}" type="presOf" srcId="{3355B783-B7CF-4EA7-8EB2-4220023B7415}" destId="{E69508AA-FE4F-42E2-85A5-2C93F9D638AA}" srcOrd="0" destOrd="0" presId="urn:microsoft.com/office/officeart/2009/3/layout/HorizontalOrganizationChart"/>
    <dgm:cxn modelId="{67B873EB-05C4-41B7-849E-944CCB02D326}" type="presOf" srcId="{CFF9D386-0C62-4876-9E5B-799C0393365D}" destId="{384977A1-EA11-4F07-BDF7-0838CE2D2CA0}" srcOrd="1" destOrd="0" presId="urn:microsoft.com/office/officeart/2009/3/layout/HorizontalOrganizationChart"/>
    <dgm:cxn modelId="{0AE74FED-EC44-4C5F-BD5B-99A8E6A3FD04}" srcId="{E87673EF-6974-4FA9-924D-2205DE0D567C}" destId="{A295E8FF-A9B6-413C-9597-DDE9BE1155D6}" srcOrd="1" destOrd="0" parTransId="{95BB8017-2AE0-485A-B715-9BF345D6573D}" sibTransId="{B8D243BE-8B10-4001-B2F8-48CD5782D6EA}"/>
    <dgm:cxn modelId="{AAC3E2F0-7524-40D0-8399-019B7551FB24}" type="presOf" srcId="{D37C3B21-0AC7-4E2A-A3F3-C562210B2A38}" destId="{C72F8E2A-D37D-421E-94B5-DBA584D978A7}" srcOrd="0" destOrd="0" presId="urn:microsoft.com/office/officeart/2009/3/layout/HorizontalOrganizationChart"/>
    <dgm:cxn modelId="{A243EAF0-DCC1-4C03-B26D-F42C0644D3A3}" srcId="{9EDACB94-3B94-4F50-94D3-3D4B38BD534C}" destId="{E87673EF-6974-4FA9-924D-2205DE0D567C}" srcOrd="1" destOrd="0" parTransId="{4FBB7434-625F-43CE-B211-7CE395B19DA5}" sibTransId="{A9659A33-FD0A-474A-A1FF-40A33566952C}"/>
    <dgm:cxn modelId="{A37AB0F8-2BA3-4678-A83F-E87D16F81DFB}" type="presOf" srcId="{D37C3B21-0AC7-4E2A-A3F3-C562210B2A38}" destId="{10DE63CA-4A94-4526-918B-B6900A4D9AAE}" srcOrd="1" destOrd="0" presId="urn:microsoft.com/office/officeart/2009/3/layout/HorizontalOrganizationChart"/>
    <dgm:cxn modelId="{26D4ABF9-F7A2-4603-BF3F-FB99526ABB6C}" srcId="{9EDACB94-3B94-4F50-94D3-3D4B38BD534C}" destId="{7B70AD0C-F223-4DB8-A68D-79D191D4A06E}" srcOrd="2" destOrd="0" parTransId="{40D686E1-B42B-44A0-8743-8EB94A98D441}" sibTransId="{E7A1BC85-48DD-4604-9825-CB1B518A4030}"/>
    <dgm:cxn modelId="{97050AFA-6D63-47D6-9262-BF05E1B60A0A}" type="presOf" srcId="{667D8811-82DA-4F91-8E91-54CBF9150E50}" destId="{9A378074-00C0-484E-A033-13F1C38795CE}" srcOrd="0" destOrd="0" presId="urn:microsoft.com/office/officeart/2009/3/layout/HorizontalOrganizationChart"/>
    <dgm:cxn modelId="{9F882AFE-CD61-4345-819D-B82DA5044B34}" type="presOf" srcId="{9EDACB94-3B94-4F50-94D3-3D4B38BD534C}" destId="{1AAD7AF4-68E3-43B0-A6D0-8AEF54C20937}" srcOrd="1" destOrd="0" presId="urn:microsoft.com/office/officeart/2009/3/layout/HorizontalOrganizationChart"/>
    <dgm:cxn modelId="{A91EA9FF-B744-43CB-BCCF-E38052EB625C}" type="presOf" srcId="{28852287-2DD1-4835-BEA1-79264D71846F}" destId="{7FCBF6F8-3CA6-4233-81E1-C8BFE754C1FB}" srcOrd="1" destOrd="0" presId="urn:microsoft.com/office/officeart/2009/3/layout/HorizontalOrganizationChart"/>
    <dgm:cxn modelId="{228BC221-A8F3-441D-89BA-A87C2CFCFA3D}" type="presParOf" srcId="{1A29D6BD-FBC1-4899-A5C8-D1460CA12991}" destId="{D15822BC-17BF-4B23-AEAD-7DD9ADCE1AFE}" srcOrd="0" destOrd="0" presId="urn:microsoft.com/office/officeart/2009/3/layout/HorizontalOrganizationChart"/>
    <dgm:cxn modelId="{32B5497B-DA27-4A18-8BA0-D45EE40EAD51}" type="presParOf" srcId="{D15822BC-17BF-4B23-AEAD-7DD9ADCE1AFE}" destId="{D7901C8B-58E8-477B-9316-5A7A4C5B91BB}" srcOrd="0" destOrd="0" presId="urn:microsoft.com/office/officeart/2009/3/layout/HorizontalOrganizationChart"/>
    <dgm:cxn modelId="{0791B9E9-4DA6-4C8F-A28C-254F4A671895}" type="presParOf" srcId="{D7901C8B-58E8-477B-9316-5A7A4C5B91BB}" destId="{9DF12740-7B1B-4D5D-AF88-87AE70722ED4}" srcOrd="0" destOrd="0" presId="urn:microsoft.com/office/officeart/2009/3/layout/HorizontalOrganizationChart"/>
    <dgm:cxn modelId="{4172A6AF-5894-4BC7-9EC6-61024770ACDD}" type="presParOf" srcId="{D7901C8B-58E8-477B-9316-5A7A4C5B91BB}" destId="{1AAD7AF4-68E3-43B0-A6D0-8AEF54C20937}" srcOrd="1" destOrd="0" presId="urn:microsoft.com/office/officeart/2009/3/layout/HorizontalOrganizationChart"/>
    <dgm:cxn modelId="{B61B19E0-227A-4D44-9DF8-635DE752B48B}" type="presParOf" srcId="{D15822BC-17BF-4B23-AEAD-7DD9ADCE1AFE}" destId="{8DC7E446-4D78-4C8C-8002-C0DF5CD43387}" srcOrd="1" destOrd="0" presId="urn:microsoft.com/office/officeart/2009/3/layout/HorizontalOrganizationChart"/>
    <dgm:cxn modelId="{7C7A6FFB-191F-44E1-950F-AC959651066A}" type="presParOf" srcId="{8DC7E446-4D78-4C8C-8002-C0DF5CD43387}" destId="{096D8D9A-2B96-4944-B2AD-F9CB34FADCB9}" srcOrd="0" destOrd="0" presId="urn:microsoft.com/office/officeart/2009/3/layout/HorizontalOrganizationChart"/>
    <dgm:cxn modelId="{34FEFCD2-FBF2-4F00-97C4-E626852C2DE7}" type="presParOf" srcId="{8DC7E446-4D78-4C8C-8002-C0DF5CD43387}" destId="{F4C4A056-909F-49B2-8356-10CB3409F583}" srcOrd="1" destOrd="0" presId="urn:microsoft.com/office/officeart/2009/3/layout/HorizontalOrganizationChart"/>
    <dgm:cxn modelId="{4F64F7E5-3DA7-484F-931F-F8E86BEB5DDD}" type="presParOf" srcId="{F4C4A056-909F-49B2-8356-10CB3409F583}" destId="{E2FB68A5-2CD2-4215-B572-A0186E53F9CA}" srcOrd="0" destOrd="0" presId="urn:microsoft.com/office/officeart/2009/3/layout/HorizontalOrganizationChart"/>
    <dgm:cxn modelId="{9CD1D73C-07AE-43BC-A4DB-A54BC73EEE88}" type="presParOf" srcId="{E2FB68A5-2CD2-4215-B572-A0186E53F9CA}" destId="{1A38BA28-8A96-4C21-BF77-E1F3467C7FFC}" srcOrd="0" destOrd="0" presId="urn:microsoft.com/office/officeart/2009/3/layout/HorizontalOrganizationChart"/>
    <dgm:cxn modelId="{D94B9D82-DDAB-445E-85F6-188A0938AFBF}" type="presParOf" srcId="{E2FB68A5-2CD2-4215-B572-A0186E53F9CA}" destId="{9E475EE2-F0B2-4293-B196-905BB46538DB}" srcOrd="1" destOrd="0" presId="urn:microsoft.com/office/officeart/2009/3/layout/HorizontalOrganizationChart"/>
    <dgm:cxn modelId="{618B1CE0-3E1F-405B-AC62-8E27230151BA}" type="presParOf" srcId="{F4C4A056-909F-49B2-8356-10CB3409F583}" destId="{4B09AD1A-D3A3-4EEA-A87D-9ADB12A1D85B}" srcOrd="1" destOrd="0" presId="urn:microsoft.com/office/officeart/2009/3/layout/HorizontalOrganizationChart"/>
    <dgm:cxn modelId="{98AD1443-1795-47CA-9A1D-AE7ACB8B799F}" type="presParOf" srcId="{4B09AD1A-D3A3-4EEA-A87D-9ADB12A1D85B}" destId="{4029C068-3C3B-4401-A90B-38D07F63EAD3}" srcOrd="0" destOrd="0" presId="urn:microsoft.com/office/officeart/2009/3/layout/HorizontalOrganizationChart"/>
    <dgm:cxn modelId="{2CCF830D-5659-4DB8-8318-6E408FFB3614}" type="presParOf" srcId="{4B09AD1A-D3A3-4EEA-A87D-9ADB12A1D85B}" destId="{5518144A-9585-40ED-A0EE-21726BD1570A}" srcOrd="1" destOrd="0" presId="urn:microsoft.com/office/officeart/2009/3/layout/HorizontalOrganizationChart"/>
    <dgm:cxn modelId="{55D8FC88-AEDD-414E-893E-5CDA1DE892F1}" type="presParOf" srcId="{5518144A-9585-40ED-A0EE-21726BD1570A}" destId="{A9DE18D2-4061-412F-B664-68AB7E978926}" srcOrd="0" destOrd="0" presId="urn:microsoft.com/office/officeart/2009/3/layout/HorizontalOrganizationChart"/>
    <dgm:cxn modelId="{1274545F-AA1D-4183-9A90-85D780B52D60}" type="presParOf" srcId="{A9DE18D2-4061-412F-B664-68AB7E978926}" destId="{25C4C43B-BA44-49F9-A268-B123CD957D80}" srcOrd="0" destOrd="0" presId="urn:microsoft.com/office/officeart/2009/3/layout/HorizontalOrganizationChart"/>
    <dgm:cxn modelId="{AB324B5D-0AB6-46EE-8CC6-0B4FC4A6DA02}" type="presParOf" srcId="{A9DE18D2-4061-412F-B664-68AB7E978926}" destId="{C7BAC23C-9CF9-4AA0-98D8-E64D2D860CF8}" srcOrd="1" destOrd="0" presId="urn:microsoft.com/office/officeart/2009/3/layout/HorizontalOrganizationChart"/>
    <dgm:cxn modelId="{79C98383-AB18-4F39-A1AD-44B52B0C9DB7}" type="presParOf" srcId="{5518144A-9585-40ED-A0EE-21726BD1570A}" destId="{6F3957CB-CA12-473A-B919-7BEBD32CB84C}" srcOrd="1" destOrd="0" presId="urn:microsoft.com/office/officeart/2009/3/layout/HorizontalOrganizationChart"/>
    <dgm:cxn modelId="{AF2CAC68-3988-4579-AD42-C21F258786A3}" type="presParOf" srcId="{6F3957CB-CA12-473A-B919-7BEBD32CB84C}" destId="{4B95CA1C-5B85-4965-8CAA-EBCD0972274D}" srcOrd="0" destOrd="0" presId="urn:microsoft.com/office/officeart/2009/3/layout/HorizontalOrganizationChart"/>
    <dgm:cxn modelId="{6FC24FC0-4DEA-44BB-A8B5-7404393B2E5E}" type="presParOf" srcId="{6F3957CB-CA12-473A-B919-7BEBD32CB84C}" destId="{D930E369-CE9E-445C-9B78-B2BF83DD79E1}" srcOrd="1" destOrd="0" presId="urn:microsoft.com/office/officeart/2009/3/layout/HorizontalOrganizationChart"/>
    <dgm:cxn modelId="{2AC93823-BBCC-46F6-91E9-EF0264AC6CAA}" type="presParOf" srcId="{D930E369-CE9E-445C-9B78-B2BF83DD79E1}" destId="{E0E6B098-46B9-49AE-BF2F-6CE8B86F6736}" srcOrd="0" destOrd="0" presId="urn:microsoft.com/office/officeart/2009/3/layout/HorizontalOrganizationChart"/>
    <dgm:cxn modelId="{D3F3BE60-143C-4AF8-A3BC-B46BF804B097}" type="presParOf" srcId="{E0E6B098-46B9-49AE-BF2F-6CE8B86F6736}" destId="{A1080D64-EB86-4E58-A002-FA59BB5000AE}" srcOrd="0" destOrd="0" presId="urn:microsoft.com/office/officeart/2009/3/layout/HorizontalOrganizationChart"/>
    <dgm:cxn modelId="{4A7D5412-9B38-4429-8BB6-F131569072AE}" type="presParOf" srcId="{E0E6B098-46B9-49AE-BF2F-6CE8B86F6736}" destId="{AF01E71A-9B09-4CE9-96A2-27039AEC2F58}" srcOrd="1" destOrd="0" presId="urn:microsoft.com/office/officeart/2009/3/layout/HorizontalOrganizationChart"/>
    <dgm:cxn modelId="{C5A297E3-908E-4C07-B235-1B2BC3C6621A}" type="presParOf" srcId="{D930E369-CE9E-445C-9B78-B2BF83DD79E1}" destId="{9D3A38F2-C3AB-4995-81B9-F16182BFAE42}" srcOrd="1" destOrd="0" presId="urn:microsoft.com/office/officeart/2009/3/layout/HorizontalOrganizationChart"/>
    <dgm:cxn modelId="{901034B8-63E7-4BEC-9B68-B5317394F0CC}" type="presParOf" srcId="{D930E369-CE9E-445C-9B78-B2BF83DD79E1}" destId="{7D4B122C-4E7E-43B7-BFD0-0F6FBF862CA5}" srcOrd="2" destOrd="0" presId="urn:microsoft.com/office/officeart/2009/3/layout/HorizontalOrganizationChart"/>
    <dgm:cxn modelId="{CCCBEB6E-80D6-4647-B87E-2A3333E99461}" type="presParOf" srcId="{5518144A-9585-40ED-A0EE-21726BD1570A}" destId="{A51CBDFD-32E7-408F-A4DD-1D5FA4113E87}" srcOrd="2" destOrd="0" presId="urn:microsoft.com/office/officeart/2009/3/layout/HorizontalOrganizationChart"/>
    <dgm:cxn modelId="{2120C54C-7B06-4723-A01F-7E4A1DFBDFC7}" type="presParOf" srcId="{4B09AD1A-D3A3-4EEA-A87D-9ADB12A1D85B}" destId="{EB2A92A2-FACF-46C8-ABA3-69022B499A37}" srcOrd="2" destOrd="0" presId="urn:microsoft.com/office/officeart/2009/3/layout/HorizontalOrganizationChart"/>
    <dgm:cxn modelId="{38E652AB-76B9-4A1A-A2EB-51B185116D74}" type="presParOf" srcId="{4B09AD1A-D3A3-4EEA-A87D-9ADB12A1D85B}" destId="{BAE0F723-84A1-4254-9C53-0A35FF6C6E52}" srcOrd="3" destOrd="0" presId="urn:microsoft.com/office/officeart/2009/3/layout/HorizontalOrganizationChart"/>
    <dgm:cxn modelId="{18E6986D-C587-4D4A-9977-FACF3FB6DC24}" type="presParOf" srcId="{BAE0F723-84A1-4254-9C53-0A35FF6C6E52}" destId="{5FCAA1CF-9C8B-466C-A4C5-C8B90FF47CF2}" srcOrd="0" destOrd="0" presId="urn:microsoft.com/office/officeart/2009/3/layout/HorizontalOrganizationChart"/>
    <dgm:cxn modelId="{E9398150-88B6-4014-AB4E-2735915A18ED}" type="presParOf" srcId="{5FCAA1CF-9C8B-466C-A4C5-C8B90FF47CF2}" destId="{372356C7-0D82-42D4-8284-ECAF31A3F309}" srcOrd="0" destOrd="0" presId="urn:microsoft.com/office/officeart/2009/3/layout/HorizontalOrganizationChart"/>
    <dgm:cxn modelId="{4456933D-6663-4965-A2B8-5F3342C7D590}" type="presParOf" srcId="{5FCAA1CF-9C8B-466C-A4C5-C8B90FF47CF2}" destId="{7FCBF6F8-3CA6-4233-81E1-C8BFE754C1FB}" srcOrd="1" destOrd="0" presId="urn:microsoft.com/office/officeart/2009/3/layout/HorizontalOrganizationChart"/>
    <dgm:cxn modelId="{1C770902-FE90-4BC0-9FB3-C75A9C77066A}" type="presParOf" srcId="{BAE0F723-84A1-4254-9C53-0A35FF6C6E52}" destId="{A362F56B-C1B2-4C48-A090-46C61A6BEED2}" srcOrd="1" destOrd="0" presId="urn:microsoft.com/office/officeart/2009/3/layout/HorizontalOrganizationChart"/>
    <dgm:cxn modelId="{FF029E91-466E-4187-8AB2-0DC08182F2B2}" type="presParOf" srcId="{A362F56B-C1B2-4C48-A090-46C61A6BEED2}" destId="{EF06879A-1952-4003-8274-F40266E56F86}" srcOrd="0" destOrd="0" presId="urn:microsoft.com/office/officeart/2009/3/layout/HorizontalOrganizationChart"/>
    <dgm:cxn modelId="{BE0FD9BD-4927-4E40-B300-EFD8B9559CE7}" type="presParOf" srcId="{A362F56B-C1B2-4C48-A090-46C61A6BEED2}" destId="{6218D932-9850-4FED-AEB1-A58E94D3EB93}" srcOrd="1" destOrd="0" presId="urn:microsoft.com/office/officeart/2009/3/layout/HorizontalOrganizationChart"/>
    <dgm:cxn modelId="{FCFBEC36-B3EF-40DB-ACFF-DF3862008C5D}" type="presParOf" srcId="{6218D932-9850-4FED-AEB1-A58E94D3EB93}" destId="{95C830A7-E950-4455-A28A-1C0FB2164397}" srcOrd="0" destOrd="0" presId="urn:microsoft.com/office/officeart/2009/3/layout/HorizontalOrganizationChart"/>
    <dgm:cxn modelId="{49D12BEC-BA60-4F4A-A9BC-E8C41CF24527}" type="presParOf" srcId="{95C830A7-E950-4455-A28A-1C0FB2164397}" destId="{9C94D7A0-38AF-49BC-BC24-1B62B7EE8C7F}" srcOrd="0" destOrd="0" presId="urn:microsoft.com/office/officeart/2009/3/layout/HorizontalOrganizationChart"/>
    <dgm:cxn modelId="{748D695B-B11C-47F6-8CDB-964E47F0A69E}" type="presParOf" srcId="{95C830A7-E950-4455-A28A-1C0FB2164397}" destId="{7D552BCB-BE97-4A1F-A459-334E3085906A}" srcOrd="1" destOrd="0" presId="urn:microsoft.com/office/officeart/2009/3/layout/HorizontalOrganizationChart"/>
    <dgm:cxn modelId="{BF561376-B38E-489A-AB1F-C33DF95F53E8}" type="presParOf" srcId="{6218D932-9850-4FED-AEB1-A58E94D3EB93}" destId="{87613C11-194A-4744-A101-34A67299600C}" srcOrd="1" destOrd="0" presId="urn:microsoft.com/office/officeart/2009/3/layout/HorizontalOrganizationChart"/>
    <dgm:cxn modelId="{368D9799-9603-45EF-839B-CADEDB3BC4E1}" type="presParOf" srcId="{6218D932-9850-4FED-AEB1-A58E94D3EB93}" destId="{228FEB30-D251-49B3-8AB0-FE2DFD71931D}" srcOrd="2" destOrd="0" presId="urn:microsoft.com/office/officeart/2009/3/layout/HorizontalOrganizationChart"/>
    <dgm:cxn modelId="{91830382-D393-41B3-9330-1B497AF69761}" type="presParOf" srcId="{A362F56B-C1B2-4C48-A090-46C61A6BEED2}" destId="{0592460D-07EB-4B84-85A6-DF1D17A4C39A}" srcOrd="2" destOrd="0" presId="urn:microsoft.com/office/officeart/2009/3/layout/HorizontalOrganizationChart"/>
    <dgm:cxn modelId="{24BA912D-E06E-4102-A5E0-E1D3C82DA1B3}" type="presParOf" srcId="{A362F56B-C1B2-4C48-A090-46C61A6BEED2}" destId="{B2D96480-DAFB-4022-821D-C956D134302D}" srcOrd="3" destOrd="0" presId="urn:microsoft.com/office/officeart/2009/3/layout/HorizontalOrganizationChart"/>
    <dgm:cxn modelId="{D7C26A8D-8048-451C-945D-F03F2BA573D2}" type="presParOf" srcId="{B2D96480-DAFB-4022-821D-C956D134302D}" destId="{422F9FA2-6319-4F2E-8092-021AB139177C}" srcOrd="0" destOrd="0" presId="urn:microsoft.com/office/officeart/2009/3/layout/HorizontalOrganizationChart"/>
    <dgm:cxn modelId="{2F80BABF-0799-4392-8446-3C6CCB25678B}" type="presParOf" srcId="{422F9FA2-6319-4F2E-8092-021AB139177C}" destId="{94AF7972-A1BF-4B65-8E2E-A6CF1DC10A66}" srcOrd="0" destOrd="0" presId="urn:microsoft.com/office/officeart/2009/3/layout/HorizontalOrganizationChart"/>
    <dgm:cxn modelId="{D9515035-6FE3-439E-9784-9BFCBCFB770B}" type="presParOf" srcId="{422F9FA2-6319-4F2E-8092-021AB139177C}" destId="{F930E5FE-2444-434B-972B-AB2362F917DC}" srcOrd="1" destOrd="0" presId="urn:microsoft.com/office/officeart/2009/3/layout/HorizontalOrganizationChart"/>
    <dgm:cxn modelId="{4B02B889-3978-4D44-8B8D-735D66E361F9}" type="presParOf" srcId="{B2D96480-DAFB-4022-821D-C956D134302D}" destId="{26B141BE-63E9-402C-B906-402B06140AD8}" srcOrd="1" destOrd="0" presId="urn:microsoft.com/office/officeart/2009/3/layout/HorizontalOrganizationChart"/>
    <dgm:cxn modelId="{B724C7CA-6F28-4897-9BC2-4B8686E24279}" type="presParOf" srcId="{B2D96480-DAFB-4022-821D-C956D134302D}" destId="{143B3023-4107-4856-BE77-B087A0115FB7}" srcOrd="2" destOrd="0" presId="urn:microsoft.com/office/officeart/2009/3/layout/HorizontalOrganizationChart"/>
    <dgm:cxn modelId="{263BCF3F-1100-47C3-8DAB-36765ADB513C}" type="presParOf" srcId="{BAE0F723-84A1-4254-9C53-0A35FF6C6E52}" destId="{AD330F1E-7F80-4286-A66C-CC8B1A78EC77}" srcOrd="2" destOrd="0" presId="urn:microsoft.com/office/officeart/2009/3/layout/HorizontalOrganizationChart"/>
    <dgm:cxn modelId="{A0A32FA2-ECA0-4881-86F7-2CFAEB2AFA46}" type="presParOf" srcId="{F4C4A056-909F-49B2-8356-10CB3409F583}" destId="{D8DD3944-E4EC-4D0F-ABAE-249578B2A58D}" srcOrd="2" destOrd="0" presId="urn:microsoft.com/office/officeart/2009/3/layout/HorizontalOrganizationChart"/>
    <dgm:cxn modelId="{7F4AD08A-2E7F-42C0-89C2-0D4EAE6C6BF9}" type="presParOf" srcId="{8DC7E446-4D78-4C8C-8002-C0DF5CD43387}" destId="{78BBE11C-ED15-459E-B198-860423834F91}" srcOrd="2" destOrd="0" presId="urn:microsoft.com/office/officeart/2009/3/layout/HorizontalOrganizationChart"/>
    <dgm:cxn modelId="{B99309C4-5C24-4F98-A4FD-BB2EEF0F9A9A}" type="presParOf" srcId="{8DC7E446-4D78-4C8C-8002-C0DF5CD43387}" destId="{D6E64989-11E7-4D12-B961-AD96C77B0CD6}" srcOrd="3" destOrd="0" presId="urn:microsoft.com/office/officeart/2009/3/layout/HorizontalOrganizationChart"/>
    <dgm:cxn modelId="{1F1ACC01-F1DA-4B64-879C-F410B5B662C9}" type="presParOf" srcId="{D6E64989-11E7-4D12-B961-AD96C77B0CD6}" destId="{CAE65D3F-9820-4557-9AF7-D51445E6D16C}" srcOrd="0" destOrd="0" presId="urn:microsoft.com/office/officeart/2009/3/layout/HorizontalOrganizationChart"/>
    <dgm:cxn modelId="{47F22D0C-48E0-4502-9EC1-0E70F67058EA}" type="presParOf" srcId="{CAE65D3F-9820-4557-9AF7-D51445E6D16C}" destId="{8445D70B-6520-433E-B387-EECA0F90F9CF}" srcOrd="0" destOrd="0" presId="urn:microsoft.com/office/officeart/2009/3/layout/HorizontalOrganizationChart"/>
    <dgm:cxn modelId="{2CD88DA9-50F6-41D9-ABE3-237FD4B9E18B}" type="presParOf" srcId="{CAE65D3F-9820-4557-9AF7-D51445E6D16C}" destId="{FC56C9E4-3074-43FC-B643-3D7D9746342B}" srcOrd="1" destOrd="0" presId="urn:microsoft.com/office/officeart/2009/3/layout/HorizontalOrganizationChart"/>
    <dgm:cxn modelId="{C432A9CB-10A8-4D54-BFF6-2A1090952F48}" type="presParOf" srcId="{D6E64989-11E7-4D12-B961-AD96C77B0CD6}" destId="{84EA10C5-DE52-4876-8FDC-6A61BED11B09}" srcOrd="1" destOrd="0" presId="urn:microsoft.com/office/officeart/2009/3/layout/HorizontalOrganizationChart"/>
    <dgm:cxn modelId="{E0563126-4B5A-4D40-AD2E-51F0138E5F1C}" type="presParOf" srcId="{84EA10C5-DE52-4876-8FDC-6A61BED11B09}" destId="{11B62A63-56BD-4AE2-AAD7-664A5607CBF8}" srcOrd="0" destOrd="0" presId="urn:microsoft.com/office/officeart/2009/3/layout/HorizontalOrganizationChart"/>
    <dgm:cxn modelId="{D0078D40-DBDB-40BA-B45A-B7302AEC4DD4}" type="presParOf" srcId="{84EA10C5-DE52-4876-8FDC-6A61BED11B09}" destId="{2A740E82-C2E9-4581-AF9E-CBB7F9C5C8A6}" srcOrd="1" destOrd="0" presId="urn:microsoft.com/office/officeart/2009/3/layout/HorizontalOrganizationChart"/>
    <dgm:cxn modelId="{6C46A464-360C-4D54-B6A1-8D9F23ED3904}" type="presParOf" srcId="{2A740E82-C2E9-4581-AF9E-CBB7F9C5C8A6}" destId="{FD0DA8C5-1DE9-40E6-97F0-4AF7700BC54E}" srcOrd="0" destOrd="0" presId="urn:microsoft.com/office/officeart/2009/3/layout/HorizontalOrganizationChart"/>
    <dgm:cxn modelId="{B5434479-87E9-486B-81DF-FDC4320D7F9E}" type="presParOf" srcId="{FD0DA8C5-1DE9-40E6-97F0-4AF7700BC54E}" destId="{E69508AA-FE4F-42E2-85A5-2C93F9D638AA}" srcOrd="0" destOrd="0" presId="urn:microsoft.com/office/officeart/2009/3/layout/HorizontalOrganizationChart"/>
    <dgm:cxn modelId="{DCC8FDBA-27C5-4CA9-A76B-7CFBD5F4D485}" type="presParOf" srcId="{FD0DA8C5-1DE9-40E6-97F0-4AF7700BC54E}" destId="{111F1350-8C86-4FEE-B512-36C68612EBB2}" srcOrd="1" destOrd="0" presId="urn:microsoft.com/office/officeart/2009/3/layout/HorizontalOrganizationChart"/>
    <dgm:cxn modelId="{6B9B178F-E0DE-41C8-9D76-D79B0943F765}" type="presParOf" srcId="{2A740E82-C2E9-4581-AF9E-CBB7F9C5C8A6}" destId="{BC5E3B19-17B4-4C99-B393-A2C403DC8C2E}" srcOrd="1" destOrd="0" presId="urn:microsoft.com/office/officeart/2009/3/layout/HorizontalOrganizationChart"/>
    <dgm:cxn modelId="{ECB99459-662A-46DF-B93B-4013F6D822C7}" type="presParOf" srcId="{BC5E3B19-17B4-4C99-B393-A2C403DC8C2E}" destId="{E6569B29-5E08-412D-92EE-7240B5A8C72F}" srcOrd="0" destOrd="0" presId="urn:microsoft.com/office/officeart/2009/3/layout/HorizontalOrganizationChart"/>
    <dgm:cxn modelId="{D1160723-365C-4784-930D-E9E11948BD2A}" type="presParOf" srcId="{BC5E3B19-17B4-4C99-B393-A2C403DC8C2E}" destId="{F5FB766F-9293-468A-BEF5-B7F6F14ECFD8}" srcOrd="1" destOrd="0" presId="urn:microsoft.com/office/officeart/2009/3/layout/HorizontalOrganizationChart"/>
    <dgm:cxn modelId="{7794091A-79A8-4544-9A83-F026A3566EF3}" type="presParOf" srcId="{F5FB766F-9293-468A-BEF5-B7F6F14ECFD8}" destId="{2472A2DD-80FC-4D1B-864B-EACCF007AA55}" srcOrd="0" destOrd="0" presId="urn:microsoft.com/office/officeart/2009/3/layout/HorizontalOrganizationChart"/>
    <dgm:cxn modelId="{7305272F-4EBE-4DA4-81AD-35BC9ACC3BF1}" type="presParOf" srcId="{2472A2DD-80FC-4D1B-864B-EACCF007AA55}" destId="{6EE52256-EA38-4453-80C5-971E00D690C6}" srcOrd="0" destOrd="0" presId="urn:microsoft.com/office/officeart/2009/3/layout/HorizontalOrganizationChart"/>
    <dgm:cxn modelId="{CC24DBBA-0B2B-47E6-96EE-03C12FAA37C4}" type="presParOf" srcId="{2472A2DD-80FC-4D1B-864B-EACCF007AA55}" destId="{6D8C69C7-9FC0-4BFE-B1CB-B482E89E4D46}" srcOrd="1" destOrd="0" presId="urn:microsoft.com/office/officeart/2009/3/layout/HorizontalOrganizationChart"/>
    <dgm:cxn modelId="{01F4318F-D521-4B3E-8510-56708911739F}" type="presParOf" srcId="{F5FB766F-9293-468A-BEF5-B7F6F14ECFD8}" destId="{7A6F48F5-C668-41B7-B4C4-D3829E153897}" srcOrd="1" destOrd="0" presId="urn:microsoft.com/office/officeart/2009/3/layout/HorizontalOrganizationChart"/>
    <dgm:cxn modelId="{A710B392-316F-42F9-AA3C-8BD5FF596D0E}" type="presParOf" srcId="{F5FB766F-9293-468A-BEF5-B7F6F14ECFD8}" destId="{560A9116-5ED5-4848-9543-A5AD087AFFA0}" srcOrd="2" destOrd="0" presId="urn:microsoft.com/office/officeart/2009/3/layout/HorizontalOrganizationChart"/>
    <dgm:cxn modelId="{F5BA04C3-0AF5-45E2-8063-CA8F509BE4B3}" type="presParOf" srcId="{2A740E82-C2E9-4581-AF9E-CBB7F9C5C8A6}" destId="{4AAEDB04-FD2D-4444-AED2-0F30541BD464}" srcOrd="2" destOrd="0" presId="urn:microsoft.com/office/officeart/2009/3/layout/HorizontalOrganizationChart"/>
    <dgm:cxn modelId="{E125D2B0-3653-414D-9806-49355534ECD1}" type="presParOf" srcId="{84EA10C5-DE52-4876-8FDC-6A61BED11B09}" destId="{2548F403-5D04-4BF9-9702-AE45CEB9F610}" srcOrd="2" destOrd="0" presId="urn:microsoft.com/office/officeart/2009/3/layout/HorizontalOrganizationChart"/>
    <dgm:cxn modelId="{9D9EBFAA-CC55-454B-9AD2-693795A985B2}" type="presParOf" srcId="{84EA10C5-DE52-4876-8FDC-6A61BED11B09}" destId="{F13AE819-5FFA-429B-AD1A-CC54BB43ACF2}" srcOrd="3" destOrd="0" presId="urn:microsoft.com/office/officeart/2009/3/layout/HorizontalOrganizationChart"/>
    <dgm:cxn modelId="{38B52D86-D6F7-41B4-864D-6C117F7B2404}" type="presParOf" srcId="{F13AE819-5FFA-429B-AD1A-CC54BB43ACF2}" destId="{EA957B39-A9DE-40EF-829E-C4053A90568C}" srcOrd="0" destOrd="0" presId="urn:microsoft.com/office/officeart/2009/3/layout/HorizontalOrganizationChart"/>
    <dgm:cxn modelId="{D60144B0-AC30-4153-8CE6-A62295B8BCEB}" type="presParOf" srcId="{EA957B39-A9DE-40EF-829E-C4053A90568C}" destId="{24BDB086-7AD0-4F20-8FE8-1BB363234310}" srcOrd="0" destOrd="0" presId="urn:microsoft.com/office/officeart/2009/3/layout/HorizontalOrganizationChart"/>
    <dgm:cxn modelId="{3F593D97-37B9-4E97-8A83-F6456AC23C50}" type="presParOf" srcId="{EA957B39-A9DE-40EF-829E-C4053A90568C}" destId="{EBCE08C3-90D2-4C77-938A-873B6FB1BDEE}" srcOrd="1" destOrd="0" presId="urn:microsoft.com/office/officeart/2009/3/layout/HorizontalOrganizationChart"/>
    <dgm:cxn modelId="{3D7624E6-6ABB-4496-8799-1AA2EC2A26CE}" type="presParOf" srcId="{F13AE819-5FFA-429B-AD1A-CC54BB43ACF2}" destId="{C53C1EDB-00E8-4578-9674-FE3E049D150C}" srcOrd="1" destOrd="0" presId="urn:microsoft.com/office/officeart/2009/3/layout/HorizontalOrganizationChart"/>
    <dgm:cxn modelId="{7E44439D-4191-4C57-BBD0-20D70FDE90AC}" type="presParOf" srcId="{C53C1EDB-00E8-4578-9674-FE3E049D150C}" destId="{E2EB5E6D-C4D0-47B4-873F-A010A2754629}" srcOrd="0" destOrd="0" presId="urn:microsoft.com/office/officeart/2009/3/layout/HorizontalOrganizationChart"/>
    <dgm:cxn modelId="{1B14BA29-AE29-4812-8405-0C92EC4A12DB}" type="presParOf" srcId="{C53C1EDB-00E8-4578-9674-FE3E049D150C}" destId="{2700D7C2-408E-4263-B1DF-B6A629BE0E48}" srcOrd="1" destOrd="0" presId="urn:microsoft.com/office/officeart/2009/3/layout/HorizontalOrganizationChart"/>
    <dgm:cxn modelId="{28AF4142-F110-4DCF-94C8-313A9420BB2B}" type="presParOf" srcId="{2700D7C2-408E-4263-B1DF-B6A629BE0E48}" destId="{570EB25F-DC8E-4D34-B982-E6133C89789A}" srcOrd="0" destOrd="0" presId="urn:microsoft.com/office/officeart/2009/3/layout/HorizontalOrganizationChart"/>
    <dgm:cxn modelId="{6D2859F1-5D53-472D-BD19-ADBED882E2D9}" type="presParOf" srcId="{570EB25F-DC8E-4D34-B982-E6133C89789A}" destId="{8352CEA2-2A30-448D-9AD4-E0408EAA1027}" srcOrd="0" destOrd="0" presId="urn:microsoft.com/office/officeart/2009/3/layout/HorizontalOrganizationChart"/>
    <dgm:cxn modelId="{0B0818F0-1565-4334-BB56-D17EC0A9B5A0}" type="presParOf" srcId="{570EB25F-DC8E-4D34-B982-E6133C89789A}" destId="{8F05E780-7693-4BC3-B9D4-7A96E7415FD1}" srcOrd="1" destOrd="0" presId="urn:microsoft.com/office/officeart/2009/3/layout/HorizontalOrganizationChart"/>
    <dgm:cxn modelId="{53D57FDB-3865-439A-AF6F-CDF2BCD8B999}" type="presParOf" srcId="{2700D7C2-408E-4263-B1DF-B6A629BE0E48}" destId="{F8BD1C81-26F8-4957-A310-AAE3FE026BA3}" srcOrd="1" destOrd="0" presId="urn:microsoft.com/office/officeart/2009/3/layout/HorizontalOrganizationChart"/>
    <dgm:cxn modelId="{1A570DE9-0B8B-4E59-8721-F1B6249B8EDD}" type="presParOf" srcId="{2700D7C2-408E-4263-B1DF-B6A629BE0E48}" destId="{5670D4DF-7F56-4FEE-A9E6-5FB6BA7C3942}" srcOrd="2" destOrd="0" presId="urn:microsoft.com/office/officeart/2009/3/layout/HorizontalOrganizationChart"/>
    <dgm:cxn modelId="{2F02E351-DF88-4AE4-BFE1-6F97B7177C9F}" type="presParOf" srcId="{C53C1EDB-00E8-4578-9674-FE3E049D150C}" destId="{97E257C3-A05B-40E9-86E4-E2D14C3838BF}" srcOrd="2" destOrd="0" presId="urn:microsoft.com/office/officeart/2009/3/layout/HorizontalOrganizationChart"/>
    <dgm:cxn modelId="{921F7342-629F-4F9A-98FE-C4C328CFB4DE}" type="presParOf" srcId="{C53C1EDB-00E8-4578-9674-FE3E049D150C}" destId="{85548E58-6893-4B23-A975-3B45FA2D0C44}" srcOrd="3" destOrd="0" presId="urn:microsoft.com/office/officeart/2009/3/layout/HorizontalOrganizationChart"/>
    <dgm:cxn modelId="{973179C2-43C0-4BED-A3EC-C335BE6B3E93}" type="presParOf" srcId="{85548E58-6893-4B23-A975-3B45FA2D0C44}" destId="{F428AEE8-4B7F-41B6-95FF-5C4B42C86B51}" srcOrd="0" destOrd="0" presId="urn:microsoft.com/office/officeart/2009/3/layout/HorizontalOrganizationChart"/>
    <dgm:cxn modelId="{F7B14D6A-14C7-46D7-A582-DB394E741CCF}" type="presParOf" srcId="{F428AEE8-4B7F-41B6-95FF-5C4B42C86B51}" destId="{1F1EBEA5-2A68-4A9C-81AF-93A190F6C0F8}" srcOrd="0" destOrd="0" presId="urn:microsoft.com/office/officeart/2009/3/layout/HorizontalOrganizationChart"/>
    <dgm:cxn modelId="{A6BCC2B5-4EE1-4625-95E7-5D6F9A44FB2D}" type="presParOf" srcId="{F428AEE8-4B7F-41B6-95FF-5C4B42C86B51}" destId="{8D4B694D-6D52-4120-916B-887A4EA9107B}" srcOrd="1" destOrd="0" presId="urn:microsoft.com/office/officeart/2009/3/layout/HorizontalOrganizationChart"/>
    <dgm:cxn modelId="{CEEB4D2F-2602-4188-8093-73820C7135AD}" type="presParOf" srcId="{85548E58-6893-4B23-A975-3B45FA2D0C44}" destId="{908EE76E-1093-457B-9817-BAA67F34455C}" srcOrd="1" destOrd="0" presId="urn:microsoft.com/office/officeart/2009/3/layout/HorizontalOrganizationChart"/>
    <dgm:cxn modelId="{A717A5A9-D1BC-4FF5-A1EF-D9020733529F}" type="presParOf" srcId="{85548E58-6893-4B23-A975-3B45FA2D0C44}" destId="{E9A53B3C-B6DA-46E5-83E7-889C82B1C946}" srcOrd="2" destOrd="0" presId="urn:microsoft.com/office/officeart/2009/3/layout/HorizontalOrganizationChart"/>
    <dgm:cxn modelId="{604F7547-1AA9-4F4F-A48F-5E3869015CA0}" type="presParOf" srcId="{C53C1EDB-00E8-4578-9674-FE3E049D150C}" destId="{51A3C3D0-0C87-4DEE-AA8B-3A8BB16F8972}" srcOrd="4" destOrd="0" presId="urn:microsoft.com/office/officeart/2009/3/layout/HorizontalOrganizationChart"/>
    <dgm:cxn modelId="{6999421C-339E-43F6-9A14-583134956868}" type="presParOf" srcId="{C53C1EDB-00E8-4578-9674-FE3E049D150C}" destId="{3B3DA1B7-F14C-40C4-A122-49CA879AF69D}" srcOrd="5" destOrd="0" presId="urn:microsoft.com/office/officeart/2009/3/layout/HorizontalOrganizationChart"/>
    <dgm:cxn modelId="{DC12CA41-B57F-4B71-8451-794ED4B7B459}" type="presParOf" srcId="{3B3DA1B7-F14C-40C4-A122-49CA879AF69D}" destId="{944A9A1A-7C3B-4F29-AE92-BB9A7A281555}" srcOrd="0" destOrd="0" presId="urn:microsoft.com/office/officeart/2009/3/layout/HorizontalOrganizationChart"/>
    <dgm:cxn modelId="{1FD71D31-8F6E-4149-9047-DE749A3F45B7}" type="presParOf" srcId="{944A9A1A-7C3B-4F29-AE92-BB9A7A281555}" destId="{9CEF5CE4-D8EE-41D8-95DB-4F7CFD7251BB}" srcOrd="0" destOrd="0" presId="urn:microsoft.com/office/officeart/2009/3/layout/HorizontalOrganizationChart"/>
    <dgm:cxn modelId="{300EC923-B59B-417F-B534-5AE56BA5740E}" type="presParOf" srcId="{944A9A1A-7C3B-4F29-AE92-BB9A7A281555}" destId="{6D6106DC-CFF5-4B45-824E-1249341906DF}" srcOrd="1" destOrd="0" presId="urn:microsoft.com/office/officeart/2009/3/layout/HorizontalOrganizationChart"/>
    <dgm:cxn modelId="{1991D402-1473-4E0E-8024-179E3C55EBC4}" type="presParOf" srcId="{3B3DA1B7-F14C-40C4-A122-49CA879AF69D}" destId="{7AB786A3-C58B-410B-9E16-243F8F7B85F5}" srcOrd="1" destOrd="0" presId="urn:microsoft.com/office/officeart/2009/3/layout/HorizontalOrganizationChart"/>
    <dgm:cxn modelId="{AED63DA6-3B7F-4CA9-B9DF-18CA72EC62DE}" type="presParOf" srcId="{3B3DA1B7-F14C-40C4-A122-49CA879AF69D}" destId="{5ECF6899-7B81-4682-B956-174B8ED085C7}" srcOrd="2" destOrd="0" presId="urn:microsoft.com/office/officeart/2009/3/layout/HorizontalOrganizationChart"/>
    <dgm:cxn modelId="{D7EB7DB3-CECC-463D-A337-4352C9203E94}" type="presParOf" srcId="{F13AE819-5FFA-429B-AD1A-CC54BB43ACF2}" destId="{911961B1-34F4-4316-A46A-07844FB98460}" srcOrd="2" destOrd="0" presId="urn:microsoft.com/office/officeart/2009/3/layout/HorizontalOrganizationChart"/>
    <dgm:cxn modelId="{2748525E-798D-4DA4-A4F2-F46FAECE4130}" type="presParOf" srcId="{D6E64989-11E7-4D12-B961-AD96C77B0CD6}" destId="{085029B2-D788-4015-BACA-1D8E3EF51F32}" srcOrd="2" destOrd="0" presId="urn:microsoft.com/office/officeart/2009/3/layout/HorizontalOrganizationChart"/>
    <dgm:cxn modelId="{A99B6889-1AA8-4B66-B164-136CF3E97B3B}" type="presParOf" srcId="{8DC7E446-4D78-4C8C-8002-C0DF5CD43387}" destId="{A9C3B3E2-2F3A-4582-9E58-40EEB7D6DD70}" srcOrd="4" destOrd="0" presId="urn:microsoft.com/office/officeart/2009/3/layout/HorizontalOrganizationChart"/>
    <dgm:cxn modelId="{EC438943-3649-407B-909A-E8CCC1DE95BD}" type="presParOf" srcId="{8DC7E446-4D78-4C8C-8002-C0DF5CD43387}" destId="{C57B69B3-49CD-4F4C-9E0D-5800434CDCD0}" srcOrd="5" destOrd="0" presId="urn:microsoft.com/office/officeart/2009/3/layout/HorizontalOrganizationChart"/>
    <dgm:cxn modelId="{2706E999-D79A-499F-8DAE-9A4BB26F59AD}" type="presParOf" srcId="{C57B69B3-49CD-4F4C-9E0D-5800434CDCD0}" destId="{5C563365-5C3D-41EA-AA9C-76BDE871C19A}" srcOrd="0" destOrd="0" presId="urn:microsoft.com/office/officeart/2009/3/layout/HorizontalOrganizationChart"/>
    <dgm:cxn modelId="{871E54D0-704A-427E-B74B-DCD050F3DD95}" type="presParOf" srcId="{5C563365-5C3D-41EA-AA9C-76BDE871C19A}" destId="{575451C9-AFB7-492C-9ECC-3A62625F7A67}" srcOrd="0" destOrd="0" presId="urn:microsoft.com/office/officeart/2009/3/layout/HorizontalOrganizationChart"/>
    <dgm:cxn modelId="{CA880315-8C4E-42B5-A64F-D99E57A99E15}" type="presParOf" srcId="{5C563365-5C3D-41EA-AA9C-76BDE871C19A}" destId="{576515C6-5C4F-41A8-B0D9-F913FB62E302}" srcOrd="1" destOrd="0" presId="urn:microsoft.com/office/officeart/2009/3/layout/HorizontalOrganizationChart"/>
    <dgm:cxn modelId="{44A631D8-5E95-47B5-A960-DAC9358A18FF}" type="presParOf" srcId="{C57B69B3-49CD-4F4C-9E0D-5800434CDCD0}" destId="{6ECEE23D-AA90-46C8-AC09-2A9E9A89D8DC}" srcOrd="1" destOrd="0" presId="urn:microsoft.com/office/officeart/2009/3/layout/HorizontalOrganizationChart"/>
    <dgm:cxn modelId="{BDAA4865-02DF-47B9-96EB-FEBCE21478B8}" type="presParOf" srcId="{6ECEE23D-AA90-46C8-AC09-2A9E9A89D8DC}" destId="{BE3F2634-835F-4277-A25D-80D9E901C59A}" srcOrd="0" destOrd="0" presId="urn:microsoft.com/office/officeart/2009/3/layout/HorizontalOrganizationChart"/>
    <dgm:cxn modelId="{72F92EFD-5CAA-4554-A2DD-A9E872E7E8EB}" type="presParOf" srcId="{6ECEE23D-AA90-46C8-AC09-2A9E9A89D8DC}" destId="{0E62194C-CD3D-40D7-B480-CF9FD0D00294}" srcOrd="1" destOrd="0" presId="urn:microsoft.com/office/officeart/2009/3/layout/HorizontalOrganizationChart"/>
    <dgm:cxn modelId="{FCFA94D5-D8C3-4B36-B556-0EB8216E1A99}" type="presParOf" srcId="{0E62194C-CD3D-40D7-B480-CF9FD0D00294}" destId="{80CD17BB-22D4-4B75-8E0B-7777C768CDD9}" srcOrd="0" destOrd="0" presId="urn:microsoft.com/office/officeart/2009/3/layout/HorizontalOrganizationChart"/>
    <dgm:cxn modelId="{B598EA50-83B2-4018-8560-ABDE1AF3A60D}" type="presParOf" srcId="{80CD17BB-22D4-4B75-8E0B-7777C768CDD9}" destId="{3154F853-D4AA-419E-BE76-109EAC7833C3}" srcOrd="0" destOrd="0" presId="urn:microsoft.com/office/officeart/2009/3/layout/HorizontalOrganizationChart"/>
    <dgm:cxn modelId="{F52DD98D-E16F-4B86-83A2-5E42BEB57F1D}" type="presParOf" srcId="{80CD17BB-22D4-4B75-8E0B-7777C768CDD9}" destId="{21E9C539-0638-4052-8C8F-A819760D5DFB}" srcOrd="1" destOrd="0" presId="urn:microsoft.com/office/officeart/2009/3/layout/HorizontalOrganizationChart"/>
    <dgm:cxn modelId="{7836AA9F-2B46-4CAD-880C-1FB0B3167CE1}" type="presParOf" srcId="{0E62194C-CD3D-40D7-B480-CF9FD0D00294}" destId="{93E45056-E111-4639-9ABC-EF703257558F}" srcOrd="1" destOrd="0" presId="urn:microsoft.com/office/officeart/2009/3/layout/HorizontalOrganizationChart"/>
    <dgm:cxn modelId="{8605A066-DE94-492B-A5C6-826160544A5B}" type="presParOf" srcId="{93E45056-E111-4639-9ABC-EF703257558F}" destId="{213060AF-9612-4268-8814-4E8CC8D6A15D}" srcOrd="0" destOrd="0" presId="urn:microsoft.com/office/officeart/2009/3/layout/HorizontalOrganizationChart"/>
    <dgm:cxn modelId="{04CB1C10-B486-48B0-8471-BF5CFFED985C}" type="presParOf" srcId="{93E45056-E111-4639-9ABC-EF703257558F}" destId="{4E28A469-BC7D-4ADE-8306-6AB657794912}" srcOrd="1" destOrd="0" presId="urn:microsoft.com/office/officeart/2009/3/layout/HorizontalOrganizationChart"/>
    <dgm:cxn modelId="{6AD112D2-B862-4365-A28E-5C161903EFB5}" type="presParOf" srcId="{4E28A469-BC7D-4ADE-8306-6AB657794912}" destId="{EBCB7015-2BAD-42B3-BC55-95FCCFCC822E}" srcOrd="0" destOrd="0" presId="urn:microsoft.com/office/officeart/2009/3/layout/HorizontalOrganizationChart"/>
    <dgm:cxn modelId="{5A09151B-D508-493E-8C89-3CDB91951B93}" type="presParOf" srcId="{EBCB7015-2BAD-42B3-BC55-95FCCFCC822E}" destId="{C72F8E2A-D37D-421E-94B5-DBA584D978A7}" srcOrd="0" destOrd="0" presId="urn:microsoft.com/office/officeart/2009/3/layout/HorizontalOrganizationChart"/>
    <dgm:cxn modelId="{A22B0C53-4B0E-4DEA-A729-6FC99FF6EAAD}" type="presParOf" srcId="{EBCB7015-2BAD-42B3-BC55-95FCCFCC822E}" destId="{10DE63CA-4A94-4526-918B-B6900A4D9AAE}" srcOrd="1" destOrd="0" presId="urn:microsoft.com/office/officeart/2009/3/layout/HorizontalOrganizationChart"/>
    <dgm:cxn modelId="{46FA8DA0-639F-4D03-9940-C6F3596589BE}" type="presParOf" srcId="{4E28A469-BC7D-4ADE-8306-6AB657794912}" destId="{815C95B5-539A-463E-AAAA-F31692E6A2B2}" srcOrd="1" destOrd="0" presId="urn:microsoft.com/office/officeart/2009/3/layout/HorizontalOrganizationChart"/>
    <dgm:cxn modelId="{02CB1F82-0029-40BD-B6EF-1C7B179A3A41}" type="presParOf" srcId="{4E28A469-BC7D-4ADE-8306-6AB657794912}" destId="{0B27A493-453C-4494-9004-3D95F4EA687E}" srcOrd="2" destOrd="0" presId="urn:microsoft.com/office/officeart/2009/3/layout/HorizontalOrganizationChart"/>
    <dgm:cxn modelId="{5D9273F1-285E-46F7-8BDA-2DF885F0A92D}" type="presParOf" srcId="{93E45056-E111-4639-9ABC-EF703257558F}" destId="{9A378074-00C0-484E-A033-13F1C38795CE}" srcOrd="2" destOrd="0" presId="urn:microsoft.com/office/officeart/2009/3/layout/HorizontalOrganizationChart"/>
    <dgm:cxn modelId="{5EDA7ED6-B741-434E-AF6E-1541B076D303}" type="presParOf" srcId="{93E45056-E111-4639-9ABC-EF703257558F}" destId="{3F0FF6BD-5A7C-4AB2-A2C4-3DFD592FF068}" srcOrd="3" destOrd="0" presId="urn:microsoft.com/office/officeart/2009/3/layout/HorizontalOrganizationChart"/>
    <dgm:cxn modelId="{A6819176-4676-4975-BDEF-B11B3D143E96}" type="presParOf" srcId="{3F0FF6BD-5A7C-4AB2-A2C4-3DFD592FF068}" destId="{243A42DE-1862-4C03-9DC4-D28B9F6DB608}" srcOrd="0" destOrd="0" presId="urn:microsoft.com/office/officeart/2009/3/layout/HorizontalOrganizationChart"/>
    <dgm:cxn modelId="{6F85CD07-DF3D-4D03-9C51-C2474C15F9AE}" type="presParOf" srcId="{243A42DE-1862-4C03-9DC4-D28B9F6DB608}" destId="{7BEBD78D-ABBF-43C1-9F15-BF3647228398}" srcOrd="0" destOrd="0" presId="urn:microsoft.com/office/officeart/2009/3/layout/HorizontalOrganizationChart"/>
    <dgm:cxn modelId="{713898F3-2B28-45B0-B0AA-03103C0EF7CD}" type="presParOf" srcId="{243A42DE-1862-4C03-9DC4-D28B9F6DB608}" destId="{C3DC2792-06B3-4796-9785-7A4D7B6F29A0}" srcOrd="1" destOrd="0" presId="urn:microsoft.com/office/officeart/2009/3/layout/HorizontalOrganizationChart"/>
    <dgm:cxn modelId="{B3F53A4E-5497-4B8C-AB6E-84F772769BD0}" type="presParOf" srcId="{3F0FF6BD-5A7C-4AB2-A2C4-3DFD592FF068}" destId="{27219BB9-427B-454D-A05C-03919C149195}" srcOrd="1" destOrd="0" presId="urn:microsoft.com/office/officeart/2009/3/layout/HorizontalOrganizationChart"/>
    <dgm:cxn modelId="{4FDAF2F7-882B-4D31-B8E1-986FDCA9B6C4}" type="presParOf" srcId="{3F0FF6BD-5A7C-4AB2-A2C4-3DFD592FF068}" destId="{B2497A93-8EEA-43A2-9BF8-EC0FE36CD607}" srcOrd="2" destOrd="0" presId="urn:microsoft.com/office/officeart/2009/3/layout/HorizontalOrganizationChart"/>
    <dgm:cxn modelId="{3A6CA477-086F-46F4-85A9-3F1FBBE0198C}" type="presParOf" srcId="{93E45056-E111-4639-9ABC-EF703257558F}" destId="{4A2F2E4E-E834-41AF-860F-F5EB062F88F0}" srcOrd="4" destOrd="0" presId="urn:microsoft.com/office/officeart/2009/3/layout/HorizontalOrganizationChart"/>
    <dgm:cxn modelId="{C6A57890-6E55-4AE6-A12C-05962120809E}" type="presParOf" srcId="{93E45056-E111-4639-9ABC-EF703257558F}" destId="{16FB2F32-349D-42DF-BE86-9577492508B0}" srcOrd="5" destOrd="0" presId="urn:microsoft.com/office/officeart/2009/3/layout/HorizontalOrganizationChart"/>
    <dgm:cxn modelId="{CB76FF51-F53D-4427-A502-17DDDF769519}" type="presParOf" srcId="{16FB2F32-349D-42DF-BE86-9577492508B0}" destId="{3B16C161-F145-447D-A3F3-D3095553C652}" srcOrd="0" destOrd="0" presId="urn:microsoft.com/office/officeart/2009/3/layout/HorizontalOrganizationChart"/>
    <dgm:cxn modelId="{AED9A8B8-8AC1-4544-9D73-18FD22AF820A}" type="presParOf" srcId="{3B16C161-F145-447D-A3F3-D3095553C652}" destId="{70ADDAC7-F38D-46C1-9AFF-633C8B3AE327}" srcOrd="0" destOrd="0" presId="urn:microsoft.com/office/officeart/2009/3/layout/HorizontalOrganizationChart"/>
    <dgm:cxn modelId="{74A2DEA8-65A2-49E7-A2A4-A16227AE0D8A}" type="presParOf" srcId="{3B16C161-F145-447D-A3F3-D3095553C652}" destId="{384977A1-EA11-4F07-BDF7-0838CE2D2CA0}" srcOrd="1" destOrd="0" presId="urn:microsoft.com/office/officeart/2009/3/layout/HorizontalOrganizationChart"/>
    <dgm:cxn modelId="{0D37BA7E-AB32-4D3A-BD2B-A6A7707C68BC}" type="presParOf" srcId="{16FB2F32-349D-42DF-BE86-9577492508B0}" destId="{CDCB0350-D1B2-4EBE-9308-5B5CA4D03697}" srcOrd="1" destOrd="0" presId="urn:microsoft.com/office/officeart/2009/3/layout/HorizontalOrganizationChart"/>
    <dgm:cxn modelId="{17611E58-E9BD-4B89-804E-7F5B14999934}" type="presParOf" srcId="{16FB2F32-349D-42DF-BE86-9577492508B0}" destId="{ADAB2212-3A5C-4720-A5AA-096172DF3EED}" srcOrd="2" destOrd="0" presId="urn:microsoft.com/office/officeart/2009/3/layout/HorizontalOrganizationChart"/>
    <dgm:cxn modelId="{557E24C5-27CE-42E8-A347-22D07C3D02A0}" type="presParOf" srcId="{0E62194C-CD3D-40D7-B480-CF9FD0D00294}" destId="{28A480CC-EE67-4A6A-A72D-43341D894F3F}" srcOrd="2" destOrd="0" presId="urn:microsoft.com/office/officeart/2009/3/layout/HorizontalOrganizationChart"/>
    <dgm:cxn modelId="{FC5B4A40-86F5-4CD6-B11F-3A012F0F9698}" type="presParOf" srcId="{C57B69B3-49CD-4F4C-9E0D-5800434CDCD0}" destId="{38C45A44-4820-42D0-B251-DF79904BC135}" srcOrd="2" destOrd="0" presId="urn:microsoft.com/office/officeart/2009/3/layout/HorizontalOrganizationChart"/>
    <dgm:cxn modelId="{27898CF3-981B-4F8F-A2F2-74E5B80D02D6}" type="presParOf" srcId="{D15822BC-17BF-4B23-AEAD-7DD9ADCE1AFE}" destId="{04EC01DB-8E39-4933-BBF4-0FC20872BE3D}"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71C091C3-DF7C-48BA-8F50-62D40027F1B5}" type="doc">
      <dgm:prSet loTypeId="urn:microsoft.com/office/officeart/2005/8/layout/cycle3" loCatId="cycle" qsTypeId="urn:microsoft.com/office/officeart/2005/8/quickstyle/3d3" qsCatId="3D" csTypeId="urn:microsoft.com/office/officeart/2005/8/colors/accent1_2" csCatId="accent1" phldr="1"/>
      <dgm:spPr/>
      <dgm:t>
        <a:bodyPr/>
        <a:lstStyle/>
        <a:p>
          <a:endParaRPr lang="en-US"/>
        </a:p>
      </dgm:t>
    </dgm:pt>
    <dgm:pt modelId="{D82CDD0E-F952-461C-9CE6-8F0A4F15CF70}">
      <dgm:prSet custT="1"/>
      <dgm:spPr/>
      <dgm:t>
        <a:bodyPr/>
        <a:lstStyle/>
        <a:p>
          <a:r>
            <a:rPr lang="en-US" sz="1800" b="1" dirty="0"/>
            <a:t>Assessment</a:t>
          </a:r>
        </a:p>
        <a:p>
          <a:r>
            <a:rPr lang="en-US" sz="1600" b="0" dirty="0"/>
            <a:t>Community Needs and Resources, Data</a:t>
          </a:r>
        </a:p>
        <a:p>
          <a:r>
            <a:rPr lang="en-US" sz="1600" b="0" dirty="0">
              <a:solidFill>
                <a:schemeClr val="accent2">
                  <a:lumMod val="75000"/>
                </a:schemeClr>
              </a:solidFill>
            </a:rPr>
            <a:t>(Needs Assessment)</a:t>
          </a:r>
        </a:p>
      </dgm:t>
    </dgm:pt>
    <dgm:pt modelId="{8BA51911-792F-49FB-B1EA-8911A81C07E5}" type="parTrans" cxnId="{EA8ECB52-1298-4145-AD44-F00F56D0D847}">
      <dgm:prSet/>
      <dgm:spPr/>
      <dgm:t>
        <a:bodyPr/>
        <a:lstStyle/>
        <a:p>
          <a:endParaRPr lang="en-US"/>
        </a:p>
      </dgm:t>
    </dgm:pt>
    <dgm:pt modelId="{606C505E-8D88-4D96-9670-2F91600A93B7}" type="sibTrans" cxnId="{EA8ECB52-1298-4145-AD44-F00F56D0D847}">
      <dgm:prSet/>
      <dgm:spPr/>
      <dgm:t>
        <a:bodyPr/>
        <a:lstStyle/>
        <a:p>
          <a:endParaRPr lang="en-US"/>
        </a:p>
      </dgm:t>
    </dgm:pt>
    <dgm:pt modelId="{9BAF8E90-1885-4545-87CF-EA7C172AFFA7}">
      <dgm:prSet custT="1"/>
      <dgm:spPr/>
      <dgm:t>
        <a:bodyPr/>
        <a:lstStyle/>
        <a:p>
          <a:r>
            <a:rPr lang="en-US" sz="1800" b="1"/>
            <a:t>Planning</a:t>
          </a:r>
        </a:p>
        <a:p>
          <a:r>
            <a:rPr lang="en-US" sz="1600" b="0"/>
            <a:t>Community Needs and Resources, Data</a:t>
          </a:r>
        </a:p>
        <a:p>
          <a:r>
            <a:rPr lang="en-US" sz="1600" b="0">
              <a:solidFill>
                <a:schemeClr val="accent2">
                  <a:lumMod val="75000"/>
                </a:schemeClr>
              </a:solidFill>
            </a:rPr>
            <a:t>(Planning Process)</a:t>
          </a:r>
        </a:p>
      </dgm:t>
    </dgm:pt>
    <dgm:pt modelId="{238501F1-514F-412D-981F-21AA9FCA76FE}" type="parTrans" cxnId="{F0806483-5569-4251-9BBF-481F8416197A}">
      <dgm:prSet/>
      <dgm:spPr/>
      <dgm:t>
        <a:bodyPr/>
        <a:lstStyle/>
        <a:p>
          <a:endParaRPr lang="en-US"/>
        </a:p>
      </dgm:t>
    </dgm:pt>
    <dgm:pt modelId="{F4612D82-E955-4DFF-AAFE-FD895226FDDB}" type="sibTrans" cxnId="{F0806483-5569-4251-9BBF-481F8416197A}">
      <dgm:prSet/>
      <dgm:spPr/>
      <dgm:t>
        <a:bodyPr/>
        <a:lstStyle/>
        <a:p>
          <a:endParaRPr lang="en-US"/>
        </a:p>
      </dgm:t>
    </dgm:pt>
    <dgm:pt modelId="{F2B98E29-6CA5-4CF1-8075-9BC48CD98402}">
      <dgm:prSet custT="1"/>
      <dgm:spPr/>
      <dgm:t>
        <a:bodyPr/>
        <a:lstStyle/>
        <a:p>
          <a:r>
            <a:rPr lang="en-US" sz="1800" b="1"/>
            <a:t>Implementation</a:t>
          </a:r>
        </a:p>
        <a:p>
          <a:r>
            <a:rPr lang="en-US" sz="1600" b="0"/>
            <a:t>Services and Strategies Produce Results</a:t>
          </a:r>
        </a:p>
        <a:p>
          <a:r>
            <a:rPr lang="en-US" sz="1600" b="0">
              <a:solidFill>
                <a:schemeClr val="accent2">
                  <a:lumMod val="75000"/>
                </a:schemeClr>
              </a:solidFill>
            </a:rPr>
            <a:t>(We’re here!)</a:t>
          </a:r>
        </a:p>
      </dgm:t>
    </dgm:pt>
    <dgm:pt modelId="{08501156-BDC1-40FF-AC9C-168DE1332506}" type="parTrans" cxnId="{7C54255D-1E76-4183-A176-92AFF4CB2DB0}">
      <dgm:prSet/>
      <dgm:spPr/>
      <dgm:t>
        <a:bodyPr/>
        <a:lstStyle/>
        <a:p>
          <a:endParaRPr lang="en-US"/>
        </a:p>
      </dgm:t>
    </dgm:pt>
    <dgm:pt modelId="{12167EB4-C360-4C95-8178-29C105E26BD9}" type="sibTrans" cxnId="{7C54255D-1E76-4183-A176-92AFF4CB2DB0}">
      <dgm:prSet/>
      <dgm:spPr/>
      <dgm:t>
        <a:bodyPr/>
        <a:lstStyle/>
        <a:p>
          <a:endParaRPr lang="en-US"/>
        </a:p>
      </dgm:t>
    </dgm:pt>
    <dgm:pt modelId="{B7972409-1003-48D5-A55A-D43FBD5917BD}">
      <dgm:prSet custT="1"/>
      <dgm:spPr/>
      <dgm:t>
        <a:bodyPr/>
        <a:lstStyle/>
        <a:p>
          <a:r>
            <a:rPr lang="en-US" sz="1800" b="1"/>
            <a:t>Achievement of Results</a:t>
          </a:r>
        </a:p>
        <a:p>
          <a:r>
            <a:rPr lang="en-US" sz="1600" b="0"/>
            <a:t>Observe and Report Progress</a:t>
          </a:r>
        </a:p>
        <a:p>
          <a:r>
            <a:rPr lang="en-US" sz="1600" b="0">
              <a:solidFill>
                <a:schemeClr val="accent2">
                  <a:lumMod val="75000"/>
                </a:schemeClr>
              </a:solidFill>
            </a:rPr>
            <a:t>(Need to create plan)</a:t>
          </a:r>
        </a:p>
      </dgm:t>
    </dgm:pt>
    <dgm:pt modelId="{CED39D33-EC2A-41E8-81CC-1B7B49566238}" type="parTrans" cxnId="{C8D4C612-800B-46E8-B902-B22CCC163E80}">
      <dgm:prSet/>
      <dgm:spPr/>
      <dgm:t>
        <a:bodyPr/>
        <a:lstStyle/>
        <a:p>
          <a:endParaRPr lang="en-US"/>
        </a:p>
      </dgm:t>
    </dgm:pt>
    <dgm:pt modelId="{A90E1602-460E-4BBD-A0A7-C2156785A9E0}" type="sibTrans" cxnId="{C8D4C612-800B-46E8-B902-B22CCC163E80}">
      <dgm:prSet/>
      <dgm:spPr/>
      <dgm:t>
        <a:bodyPr/>
        <a:lstStyle/>
        <a:p>
          <a:endParaRPr lang="en-US"/>
        </a:p>
      </dgm:t>
    </dgm:pt>
    <dgm:pt modelId="{66A045C4-6194-4D84-981D-B72C3CBB4841}">
      <dgm:prSet custT="1"/>
      <dgm:spPr/>
      <dgm:t>
        <a:bodyPr/>
        <a:lstStyle/>
        <a:p>
          <a:r>
            <a:rPr lang="en-US" sz="1800" b="1"/>
            <a:t>Evaluation</a:t>
          </a:r>
        </a:p>
        <a:p>
          <a:r>
            <a:rPr lang="en-US" sz="1600" b="0" dirty="0"/>
            <a:t>Analyze Data, Compare with Benchmarks</a:t>
          </a:r>
        </a:p>
        <a:p>
          <a:r>
            <a:rPr lang="en-US" sz="1600" b="0" dirty="0">
              <a:solidFill>
                <a:schemeClr val="accent2">
                  <a:lumMod val="75000"/>
                </a:schemeClr>
              </a:solidFill>
            </a:rPr>
            <a:t>(Plan revisions)</a:t>
          </a:r>
        </a:p>
      </dgm:t>
    </dgm:pt>
    <dgm:pt modelId="{E68D035C-5EEC-4A87-AEAB-FE0F79A41F1B}" type="parTrans" cxnId="{6F70BA5B-AD8B-4BDD-8374-51C25B8FB6D1}">
      <dgm:prSet/>
      <dgm:spPr/>
      <dgm:t>
        <a:bodyPr/>
        <a:lstStyle/>
        <a:p>
          <a:endParaRPr lang="en-US"/>
        </a:p>
      </dgm:t>
    </dgm:pt>
    <dgm:pt modelId="{307A59D4-7C13-4F4B-AEFD-957082BCCB0F}" type="sibTrans" cxnId="{6F70BA5B-AD8B-4BDD-8374-51C25B8FB6D1}">
      <dgm:prSet/>
      <dgm:spPr/>
      <dgm:t>
        <a:bodyPr/>
        <a:lstStyle/>
        <a:p>
          <a:endParaRPr lang="en-US"/>
        </a:p>
      </dgm:t>
    </dgm:pt>
    <dgm:pt modelId="{441D432D-4AC8-414C-AEA1-5A41B6EC9966}" type="pres">
      <dgm:prSet presAssocID="{71C091C3-DF7C-48BA-8F50-62D40027F1B5}" presName="Name0" presStyleCnt="0">
        <dgm:presLayoutVars>
          <dgm:dir/>
          <dgm:resizeHandles val="exact"/>
        </dgm:presLayoutVars>
      </dgm:prSet>
      <dgm:spPr/>
    </dgm:pt>
    <dgm:pt modelId="{2AC4D637-9042-4B32-BAE8-250E166A5D07}" type="pres">
      <dgm:prSet presAssocID="{71C091C3-DF7C-48BA-8F50-62D40027F1B5}" presName="cycle" presStyleCnt="0"/>
      <dgm:spPr/>
    </dgm:pt>
    <dgm:pt modelId="{66565BF0-33E9-4E4D-A3B0-C92F8911CBB4}" type="pres">
      <dgm:prSet presAssocID="{D82CDD0E-F952-461C-9CE6-8F0A4F15CF70}" presName="nodeFirstNode" presStyleLbl="node1" presStyleIdx="0" presStyleCnt="5">
        <dgm:presLayoutVars>
          <dgm:bulletEnabled val="1"/>
        </dgm:presLayoutVars>
      </dgm:prSet>
      <dgm:spPr/>
    </dgm:pt>
    <dgm:pt modelId="{4399F4A8-C4BB-43AC-B8AF-A558EEF48CCA}" type="pres">
      <dgm:prSet presAssocID="{606C505E-8D88-4D96-9670-2F91600A93B7}" presName="sibTransFirstNode" presStyleLbl="bgShp" presStyleIdx="0" presStyleCnt="1"/>
      <dgm:spPr/>
    </dgm:pt>
    <dgm:pt modelId="{C650B2CF-CA16-4EBE-9D22-C5CE44FED084}" type="pres">
      <dgm:prSet presAssocID="{9BAF8E90-1885-4545-87CF-EA7C172AFFA7}" presName="nodeFollowingNodes" presStyleLbl="node1" presStyleIdx="1" presStyleCnt="5" custRadScaleRad="107033" custRadScaleInc="1973">
        <dgm:presLayoutVars>
          <dgm:bulletEnabled val="1"/>
        </dgm:presLayoutVars>
      </dgm:prSet>
      <dgm:spPr/>
    </dgm:pt>
    <dgm:pt modelId="{A364A88F-3E8A-4013-B93B-2748E987640C}" type="pres">
      <dgm:prSet presAssocID="{F2B98E29-6CA5-4CF1-8075-9BC48CD98402}" presName="nodeFollowingNodes" presStyleLbl="node1" presStyleIdx="2" presStyleCnt="5" custRadScaleRad="100496" custRadScaleInc="-23631">
        <dgm:presLayoutVars>
          <dgm:bulletEnabled val="1"/>
        </dgm:presLayoutVars>
      </dgm:prSet>
      <dgm:spPr/>
    </dgm:pt>
    <dgm:pt modelId="{7ACE8BD5-C0A7-4A34-9821-DBF99342353A}" type="pres">
      <dgm:prSet presAssocID="{B7972409-1003-48D5-A55A-D43FBD5917BD}" presName="nodeFollowingNodes" presStyleLbl="node1" presStyleIdx="3" presStyleCnt="5" custScaleY="112180" custRadScaleRad="103218" custRadScaleInc="28870">
        <dgm:presLayoutVars>
          <dgm:bulletEnabled val="1"/>
        </dgm:presLayoutVars>
      </dgm:prSet>
      <dgm:spPr/>
    </dgm:pt>
    <dgm:pt modelId="{78BF8B42-8F4B-4A4F-B6DB-DBCD672E95A9}" type="pres">
      <dgm:prSet presAssocID="{66A045C4-6194-4D84-981D-B72C3CBB4841}" presName="nodeFollowingNodes" presStyleLbl="node1" presStyleIdx="4" presStyleCnt="5" custRadScaleRad="106808" custRadScaleInc="-2948">
        <dgm:presLayoutVars>
          <dgm:bulletEnabled val="1"/>
        </dgm:presLayoutVars>
      </dgm:prSet>
      <dgm:spPr/>
    </dgm:pt>
  </dgm:ptLst>
  <dgm:cxnLst>
    <dgm:cxn modelId="{0A7E0C01-641E-4885-99AF-6B6D130E570E}" type="presOf" srcId="{71C091C3-DF7C-48BA-8F50-62D40027F1B5}" destId="{441D432D-4AC8-414C-AEA1-5A41B6EC9966}" srcOrd="0" destOrd="0" presId="urn:microsoft.com/office/officeart/2005/8/layout/cycle3"/>
    <dgm:cxn modelId="{91DEE103-5B5C-4142-ADCC-3D7FA29FDBAC}" type="presOf" srcId="{66A045C4-6194-4D84-981D-B72C3CBB4841}" destId="{78BF8B42-8F4B-4A4F-B6DB-DBCD672E95A9}" srcOrd="0" destOrd="0" presId="urn:microsoft.com/office/officeart/2005/8/layout/cycle3"/>
    <dgm:cxn modelId="{C8D4C612-800B-46E8-B902-B22CCC163E80}" srcId="{71C091C3-DF7C-48BA-8F50-62D40027F1B5}" destId="{B7972409-1003-48D5-A55A-D43FBD5917BD}" srcOrd="3" destOrd="0" parTransId="{CED39D33-EC2A-41E8-81CC-1B7B49566238}" sibTransId="{A90E1602-460E-4BBD-A0A7-C2156785A9E0}"/>
    <dgm:cxn modelId="{6F70BA5B-AD8B-4BDD-8374-51C25B8FB6D1}" srcId="{71C091C3-DF7C-48BA-8F50-62D40027F1B5}" destId="{66A045C4-6194-4D84-981D-B72C3CBB4841}" srcOrd="4" destOrd="0" parTransId="{E68D035C-5EEC-4A87-AEAB-FE0F79A41F1B}" sibTransId="{307A59D4-7C13-4F4B-AEFD-957082BCCB0F}"/>
    <dgm:cxn modelId="{7C54255D-1E76-4183-A176-92AFF4CB2DB0}" srcId="{71C091C3-DF7C-48BA-8F50-62D40027F1B5}" destId="{F2B98E29-6CA5-4CF1-8075-9BC48CD98402}" srcOrd="2" destOrd="0" parTransId="{08501156-BDC1-40FF-AC9C-168DE1332506}" sibTransId="{12167EB4-C360-4C95-8178-29C105E26BD9}"/>
    <dgm:cxn modelId="{EA8ECB52-1298-4145-AD44-F00F56D0D847}" srcId="{71C091C3-DF7C-48BA-8F50-62D40027F1B5}" destId="{D82CDD0E-F952-461C-9CE6-8F0A4F15CF70}" srcOrd="0" destOrd="0" parTransId="{8BA51911-792F-49FB-B1EA-8911A81C07E5}" sibTransId="{606C505E-8D88-4D96-9670-2F91600A93B7}"/>
    <dgm:cxn modelId="{F0806483-5569-4251-9BBF-481F8416197A}" srcId="{71C091C3-DF7C-48BA-8F50-62D40027F1B5}" destId="{9BAF8E90-1885-4545-87CF-EA7C172AFFA7}" srcOrd="1" destOrd="0" parTransId="{238501F1-514F-412D-981F-21AA9FCA76FE}" sibTransId="{F4612D82-E955-4DFF-AAFE-FD895226FDDB}"/>
    <dgm:cxn modelId="{37B883A6-08FF-40EE-8392-E116EAEFE2FA}" type="presOf" srcId="{F2B98E29-6CA5-4CF1-8075-9BC48CD98402}" destId="{A364A88F-3E8A-4013-B93B-2748E987640C}" srcOrd="0" destOrd="0" presId="urn:microsoft.com/office/officeart/2005/8/layout/cycle3"/>
    <dgm:cxn modelId="{953A9ECB-C2F6-400F-B867-17943B9DC86D}" type="presOf" srcId="{B7972409-1003-48D5-A55A-D43FBD5917BD}" destId="{7ACE8BD5-C0A7-4A34-9821-DBF99342353A}" srcOrd="0" destOrd="0" presId="urn:microsoft.com/office/officeart/2005/8/layout/cycle3"/>
    <dgm:cxn modelId="{F81F5BE0-926E-4581-8711-1B29EAE40323}" type="presOf" srcId="{9BAF8E90-1885-4545-87CF-EA7C172AFFA7}" destId="{C650B2CF-CA16-4EBE-9D22-C5CE44FED084}" srcOrd="0" destOrd="0" presId="urn:microsoft.com/office/officeart/2005/8/layout/cycle3"/>
    <dgm:cxn modelId="{81D0ABE2-E06D-40F3-BD56-D7FB77008E09}" type="presOf" srcId="{606C505E-8D88-4D96-9670-2F91600A93B7}" destId="{4399F4A8-C4BB-43AC-B8AF-A558EEF48CCA}" srcOrd="0" destOrd="0" presId="urn:microsoft.com/office/officeart/2005/8/layout/cycle3"/>
    <dgm:cxn modelId="{A48471F2-211A-45B6-9C89-AD71530D42D0}" type="presOf" srcId="{D82CDD0E-F952-461C-9CE6-8F0A4F15CF70}" destId="{66565BF0-33E9-4E4D-A3B0-C92F8911CBB4}" srcOrd="0" destOrd="0" presId="urn:microsoft.com/office/officeart/2005/8/layout/cycle3"/>
    <dgm:cxn modelId="{ACA334FA-38DC-449C-9744-01A8994FE703}" type="presParOf" srcId="{441D432D-4AC8-414C-AEA1-5A41B6EC9966}" destId="{2AC4D637-9042-4B32-BAE8-250E166A5D07}" srcOrd="0" destOrd="0" presId="urn:microsoft.com/office/officeart/2005/8/layout/cycle3"/>
    <dgm:cxn modelId="{89899144-B229-4816-BC77-746E506CBAFA}" type="presParOf" srcId="{2AC4D637-9042-4B32-BAE8-250E166A5D07}" destId="{66565BF0-33E9-4E4D-A3B0-C92F8911CBB4}" srcOrd="0" destOrd="0" presId="urn:microsoft.com/office/officeart/2005/8/layout/cycle3"/>
    <dgm:cxn modelId="{A96DC169-5910-466F-B36B-60F9A64FC40F}" type="presParOf" srcId="{2AC4D637-9042-4B32-BAE8-250E166A5D07}" destId="{4399F4A8-C4BB-43AC-B8AF-A558EEF48CCA}" srcOrd="1" destOrd="0" presId="urn:microsoft.com/office/officeart/2005/8/layout/cycle3"/>
    <dgm:cxn modelId="{85FF9B8F-590F-44CC-A052-42A039631396}" type="presParOf" srcId="{2AC4D637-9042-4B32-BAE8-250E166A5D07}" destId="{C650B2CF-CA16-4EBE-9D22-C5CE44FED084}" srcOrd="2" destOrd="0" presId="urn:microsoft.com/office/officeart/2005/8/layout/cycle3"/>
    <dgm:cxn modelId="{FDDD1D0A-1294-4BE1-8DF9-777353D07B49}" type="presParOf" srcId="{2AC4D637-9042-4B32-BAE8-250E166A5D07}" destId="{A364A88F-3E8A-4013-B93B-2748E987640C}" srcOrd="3" destOrd="0" presId="urn:microsoft.com/office/officeart/2005/8/layout/cycle3"/>
    <dgm:cxn modelId="{F97F2FBF-23D3-43F8-A3F2-0F4A5DF32BBB}" type="presParOf" srcId="{2AC4D637-9042-4B32-BAE8-250E166A5D07}" destId="{7ACE8BD5-C0A7-4A34-9821-DBF99342353A}" srcOrd="4" destOrd="0" presId="urn:microsoft.com/office/officeart/2005/8/layout/cycle3"/>
    <dgm:cxn modelId="{ADFA6851-E133-4B7B-947C-78E8F9E43D92}" type="presParOf" srcId="{2AC4D637-9042-4B32-BAE8-250E166A5D07}" destId="{78BF8B42-8F4B-4A4F-B6DB-DBCD672E95A9}"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46260-3841-449D-A1E9-B565DB73DDE4}">
      <dsp:nvSpPr>
        <dsp:cNvPr id="0" name=""/>
        <dsp:cNvSpPr/>
      </dsp:nvSpPr>
      <dsp:spPr>
        <a:xfrm>
          <a:off x="6287879" y="2198844"/>
          <a:ext cx="240539" cy="1713879"/>
        </a:xfrm>
        <a:custGeom>
          <a:avLst/>
          <a:gdLst/>
          <a:ahLst/>
          <a:cxnLst/>
          <a:rect l="0" t="0" r="0" b="0"/>
          <a:pathLst>
            <a:path>
              <a:moveTo>
                <a:pt x="0" y="0"/>
              </a:moveTo>
              <a:lnTo>
                <a:pt x="0" y="1713879"/>
              </a:lnTo>
              <a:lnTo>
                <a:pt x="240539" y="1713879"/>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0A22FAA-EEE2-4B95-B60F-60B606C0CA8C}">
      <dsp:nvSpPr>
        <dsp:cNvPr id="0" name=""/>
        <dsp:cNvSpPr/>
      </dsp:nvSpPr>
      <dsp:spPr>
        <a:xfrm>
          <a:off x="6287879" y="2198844"/>
          <a:ext cx="240539" cy="463453"/>
        </a:xfrm>
        <a:custGeom>
          <a:avLst/>
          <a:gdLst/>
          <a:ahLst/>
          <a:cxnLst/>
          <a:rect l="0" t="0" r="0" b="0"/>
          <a:pathLst>
            <a:path>
              <a:moveTo>
                <a:pt x="0" y="0"/>
              </a:moveTo>
              <a:lnTo>
                <a:pt x="0" y="463453"/>
              </a:lnTo>
              <a:lnTo>
                <a:pt x="240539" y="463453"/>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545BFD5-34CA-44F8-8808-DBC1A98A7E2D}">
      <dsp:nvSpPr>
        <dsp:cNvPr id="0" name=""/>
        <dsp:cNvSpPr/>
      </dsp:nvSpPr>
      <dsp:spPr>
        <a:xfrm>
          <a:off x="3446409" y="883522"/>
          <a:ext cx="2841469" cy="434739"/>
        </a:xfrm>
        <a:custGeom>
          <a:avLst/>
          <a:gdLst/>
          <a:ahLst/>
          <a:cxnLst/>
          <a:rect l="0" t="0" r="0" b="0"/>
          <a:pathLst>
            <a:path>
              <a:moveTo>
                <a:pt x="0" y="0"/>
              </a:moveTo>
              <a:lnTo>
                <a:pt x="0" y="249817"/>
              </a:lnTo>
              <a:lnTo>
                <a:pt x="2841469" y="249817"/>
              </a:lnTo>
              <a:lnTo>
                <a:pt x="2841469" y="434739"/>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A59363E-087D-4DE7-81B0-85FBB16CD38C}">
      <dsp:nvSpPr>
        <dsp:cNvPr id="0" name=""/>
        <dsp:cNvSpPr/>
      </dsp:nvSpPr>
      <dsp:spPr>
        <a:xfrm>
          <a:off x="3530426" y="2175512"/>
          <a:ext cx="716637" cy="2748973"/>
        </a:xfrm>
        <a:custGeom>
          <a:avLst/>
          <a:gdLst/>
          <a:ahLst/>
          <a:cxnLst/>
          <a:rect l="0" t="0" r="0" b="0"/>
          <a:pathLst>
            <a:path>
              <a:moveTo>
                <a:pt x="0" y="0"/>
              </a:moveTo>
              <a:lnTo>
                <a:pt x="0" y="2748973"/>
              </a:lnTo>
              <a:lnTo>
                <a:pt x="716637" y="2748973"/>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AB1202A-D34A-48EC-A07B-EA635C99105D}">
      <dsp:nvSpPr>
        <dsp:cNvPr id="0" name=""/>
        <dsp:cNvSpPr/>
      </dsp:nvSpPr>
      <dsp:spPr>
        <a:xfrm>
          <a:off x="3530426" y="2175512"/>
          <a:ext cx="672589" cy="795212"/>
        </a:xfrm>
        <a:custGeom>
          <a:avLst/>
          <a:gdLst/>
          <a:ahLst/>
          <a:cxnLst/>
          <a:rect l="0" t="0" r="0" b="0"/>
          <a:pathLst>
            <a:path>
              <a:moveTo>
                <a:pt x="0" y="0"/>
              </a:moveTo>
              <a:lnTo>
                <a:pt x="0" y="795212"/>
              </a:lnTo>
              <a:lnTo>
                <a:pt x="672589" y="795212"/>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9644AC4-E1A4-4E4D-B88F-A24917011EDC}">
      <dsp:nvSpPr>
        <dsp:cNvPr id="0" name=""/>
        <dsp:cNvSpPr/>
      </dsp:nvSpPr>
      <dsp:spPr>
        <a:xfrm>
          <a:off x="3400689" y="883522"/>
          <a:ext cx="91440" cy="411407"/>
        </a:xfrm>
        <a:custGeom>
          <a:avLst/>
          <a:gdLst/>
          <a:ahLst/>
          <a:cxnLst/>
          <a:rect l="0" t="0" r="0" b="0"/>
          <a:pathLst>
            <a:path>
              <a:moveTo>
                <a:pt x="45720" y="0"/>
              </a:moveTo>
              <a:lnTo>
                <a:pt x="45720" y="226485"/>
              </a:lnTo>
              <a:lnTo>
                <a:pt x="129736" y="226485"/>
              </a:lnTo>
              <a:lnTo>
                <a:pt x="129736" y="411407"/>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F557D9C-6A56-408A-908D-611A45E45D07}">
      <dsp:nvSpPr>
        <dsp:cNvPr id="0" name=""/>
        <dsp:cNvSpPr/>
      </dsp:nvSpPr>
      <dsp:spPr>
        <a:xfrm>
          <a:off x="953879" y="2198844"/>
          <a:ext cx="1030791" cy="2964305"/>
        </a:xfrm>
        <a:custGeom>
          <a:avLst/>
          <a:gdLst/>
          <a:ahLst/>
          <a:cxnLst/>
          <a:rect l="0" t="0" r="0" b="0"/>
          <a:pathLst>
            <a:path>
              <a:moveTo>
                <a:pt x="0" y="0"/>
              </a:moveTo>
              <a:lnTo>
                <a:pt x="0" y="2964305"/>
              </a:lnTo>
              <a:lnTo>
                <a:pt x="1030791" y="2964305"/>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342F0DF-0B78-4397-A5C2-7B8D5365CF49}">
      <dsp:nvSpPr>
        <dsp:cNvPr id="0" name=""/>
        <dsp:cNvSpPr/>
      </dsp:nvSpPr>
      <dsp:spPr>
        <a:xfrm>
          <a:off x="953879" y="2198844"/>
          <a:ext cx="1030791" cy="1713879"/>
        </a:xfrm>
        <a:custGeom>
          <a:avLst/>
          <a:gdLst/>
          <a:ahLst/>
          <a:cxnLst/>
          <a:rect l="0" t="0" r="0" b="0"/>
          <a:pathLst>
            <a:path>
              <a:moveTo>
                <a:pt x="0" y="0"/>
              </a:moveTo>
              <a:lnTo>
                <a:pt x="0" y="1713879"/>
              </a:lnTo>
              <a:lnTo>
                <a:pt x="1030791" y="1713879"/>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DFD0C60-32BE-4B7C-AAEC-B554299D03DF}">
      <dsp:nvSpPr>
        <dsp:cNvPr id="0" name=""/>
        <dsp:cNvSpPr/>
      </dsp:nvSpPr>
      <dsp:spPr>
        <a:xfrm>
          <a:off x="953879" y="2198844"/>
          <a:ext cx="1030791" cy="463453"/>
        </a:xfrm>
        <a:custGeom>
          <a:avLst/>
          <a:gdLst/>
          <a:ahLst/>
          <a:cxnLst/>
          <a:rect l="0" t="0" r="0" b="0"/>
          <a:pathLst>
            <a:path>
              <a:moveTo>
                <a:pt x="0" y="0"/>
              </a:moveTo>
              <a:lnTo>
                <a:pt x="0" y="463453"/>
              </a:lnTo>
              <a:lnTo>
                <a:pt x="1030791" y="463453"/>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2D547B0-5DA2-4629-9981-57FEB9049322}">
      <dsp:nvSpPr>
        <dsp:cNvPr id="0" name=""/>
        <dsp:cNvSpPr/>
      </dsp:nvSpPr>
      <dsp:spPr>
        <a:xfrm>
          <a:off x="953879" y="883522"/>
          <a:ext cx="2492530" cy="434739"/>
        </a:xfrm>
        <a:custGeom>
          <a:avLst/>
          <a:gdLst/>
          <a:ahLst/>
          <a:cxnLst/>
          <a:rect l="0" t="0" r="0" b="0"/>
          <a:pathLst>
            <a:path>
              <a:moveTo>
                <a:pt x="2492530" y="0"/>
              </a:moveTo>
              <a:lnTo>
                <a:pt x="2492530" y="249817"/>
              </a:lnTo>
              <a:lnTo>
                <a:pt x="0" y="249817"/>
              </a:lnTo>
              <a:lnTo>
                <a:pt x="0" y="434739"/>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E1C7BDB-0F8B-4255-99C6-2F8CB08BA4A1}">
      <dsp:nvSpPr>
        <dsp:cNvPr id="0" name=""/>
        <dsp:cNvSpPr/>
      </dsp:nvSpPr>
      <dsp:spPr>
        <a:xfrm>
          <a:off x="3006119" y="2941"/>
          <a:ext cx="880581" cy="880581"/>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716EEAD-25F3-42F1-B28F-DA328D81D198}">
      <dsp:nvSpPr>
        <dsp:cNvPr id="0" name=""/>
        <dsp:cNvSpPr/>
      </dsp:nvSpPr>
      <dsp:spPr>
        <a:xfrm>
          <a:off x="3006119" y="2941"/>
          <a:ext cx="880581" cy="880581"/>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BF69A2C-785E-4D66-B2F4-987CAB7420A0}">
      <dsp:nvSpPr>
        <dsp:cNvPr id="0" name=""/>
        <dsp:cNvSpPr/>
      </dsp:nvSpPr>
      <dsp:spPr>
        <a:xfrm>
          <a:off x="2565828" y="161445"/>
          <a:ext cx="1761163" cy="563572"/>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YHDP Continuous Quality Improvement</a:t>
          </a:r>
        </a:p>
      </dsp:txBody>
      <dsp:txXfrm>
        <a:off x="2565828" y="161445"/>
        <a:ext cx="1761163" cy="563572"/>
      </dsp:txXfrm>
    </dsp:sp>
    <dsp:sp modelId="{86C1D72A-0D32-4E81-814D-41D6DFFF1E22}">
      <dsp:nvSpPr>
        <dsp:cNvPr id="0" name=""/>
        <dsp:cNvSpPr/>
      </dsp:nvSpPr>
      <dsp:spPr>
        <a:xfrm>
          <a:off x="513588" y="1318262"/>
          <a:ext cx="880581" cy="880581"/>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AE72BCC-58B2-4D9D-912A-BEF283C6A838}">
      <dsp:nvSpPr>
        <dsp:cNvPr id="0" name=""/>
        <dsp:cNvSpPr/>
      </dsp:nvSpPr>
      <dsp:spPr>
        <a:xfrm>
          <a:off x="513588" y="1318262"/>
          <a:ext cx="880581" cy="880581"/>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EE6286A-5074-4716-8871-DA25CF542A89}">
      <dsp:nvSpPr>
        <dsp:cNvPr id="0" name=""/>
        <dsp:cNvSpPr/>
      </dsp:nvSpPr>
      <dsp:spPr>
        <a:xfrm>
          <a:off x="73298" y="1476767"/>
          <a:ext cx="1761163" cy="563572"/>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YHDP Project Evaluation</a:t>
          </a:r>
        </a:p>
      </dsp:txBody>
      <dsp:txXfrm>
        <a:off x="73298" y="1476767"/>
        <a:ext cx="1761163" cy="563572"/>
      </dsp:txXfrm>
    </dsp:sp>
    <dsp:sp modelId="{B16227BC-8806-4BFA-93B6-E02D933A4FBB}">
      <dsp:nvSpPr>
        <dsp:cNvPr id="0" name=""/>
        <dsp:cNvSpPr/>
      </dsp:nvSpPr>
      <dsp:spPr>
        <a:xfrm>
          <a:off x="1879001" y="2503792"/>
          <a:ext cx="880581" cy="880581"/>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B90B39C-FBC7-4447-8A05-06D01155D23D}">
      <dsp:nvSpPr>
        <dsp:cNvPr id="0" name=""/>
        <dsp:cNvSpPr/>
      </dsp:nvSpPr>
      <dsp:spPr>
        <a:xfrm>
          <a:off x="1879001" y="2503792"/>
          <a:ext cx="880581" cy="880581"/>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78012C2-68E7-4B16-849D-743CA891773F}">
      <dsp:nvSpPr>
        <dsp:cNvPr id="0" name=""/>
        <dsp:cNvSpPr/>
      </dsp:nvSpPr>
      <dsp:spPr>
        <a:xfrm>
          <a:off x="1438710" y="2662297"/>
          <a:ext cx="1761163" cy="563572"/>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Demonstration Period Evaluation</a:t>
          </a:r>
        </a:p>
      </dsp:txBody>
      <dsp:txXfrm>
        <a:off x="1438710" y="2662297"/>
        <a:ext cx="1761163" cy="563572"/>
      </dsp:txXfrm>
    </dsp:sp>
    <dsp:sp modelId="{53DA3C31-E765-42D4-9732-07D6E3E7061B}">
      <dsp:nvSpPr>
        <dsp:cNvPr id="0" name=""/>
        <dsp:cNvSpPr/>
      </dsp:nvSpPr>
      <dsp:spPr>
        <a:xfrm>
          <a:off x="1879001" y="3754218"/>
          <a:ext cx="880581" cy="880581"/>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9D8BBB7-823F-4045-8B93-820CE0506589}">
      <dsp:nvSpPr>
        <dsp:cNvPr id="0" name=""/>
        <dsp:cNvSpPr/>
      </dsp:nvSpPr>
      <dsp:spPr>
        <a:xfrm>
          <a:off x="1879001" y="3754218"/>
          <a:ext cx="880581" cy="880581"/>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6D57AD2-A55C-4C6A-A505-430298428BBF}">
      <dsp:nvSpPr>
        <dsp:cNvPr id="0" name=""/>
        <dsp:cNvSpPr/>
      </dsp:nvSpPr>
      <dsp:spPr>
        <a:xfrm>
          <a:off x="1438710" y="3912723"/>
          <a:ext cx="1761163" cy="563572"/>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Site Monitoring</a:t>
          </a:r>
        </a:p>
      </dsp:txBody>
      <dsp:txXfrm>
        <a:off x="1438710" y="3912723"/>
        <a:ext cx="1761163" cy="563572"/>
      </dsp:txXfrm>
    </dsp:sp>
    <dsp:sp modelId="{4344FC69-91EC-430A-BBAA-550359D93696}">
      <dsp:nvSpPr>
        <dsp:cNvPr id="0" name=""/>
        <dsp:cNvSpPr/>
      </dsp:nvSpPr>
      <dsp:spPr>
        <a:xfrm>
          <a:off x="1879001" y="5004644"/>
          <a:ext cx="880581" cy="880581"/>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B21A00D-FFA5-4CEA-BF15-B79ECA93DE12}">
      <dsp:nvSpPr>
        <dsp:cNvPr id="0" name=""/>
        <dsp:cNvSpPr/>
      </dsp:nvSpPr>
      <dsp:spPr>
        <a:xfrm>
          <a:off x="1879001" y="5004644"/>
          <a:ext cx="880581" cy="880581"/>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0616852-6DD3-431B-817A-094340CB85FE}">
      <dsp:nvSpPr>
        <dsp:cNvPr id="0" name=""/>
        <dsp:cNvSpPr/>
      </dsp:nvSpPr>
      <dsp:spPr>
        <a:xfrm>
          <a:off x="1438710" y="5163149"/>
          <a:ext cx="1761163" cy="563572"/>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Performance Measures</a:t>
          </a:r>
        </a:p>
      </dsp:txBody>
      <dsp:txXfrm>
        <a:off x="1438710" y="5163149"/>
        <a:ext cx="1761163" cy="563572"/>
      </dsp:txXfrm>
    </dsp:sp>
    <dsp:sp modelId="{F01BF349-8716-49A3-8D23-D6A2E65DA675}">
      <dsp:nvSpPr>
        <dsp:cNvPr id="0" name=""/>
        <dsp:cNvSpPr/>
      </dsp:nvSpPr>
      <dsp:spPr>
        <a:xfrm>
          <a:off x="3090135" y="1294930"/>
          <a:ext cx="880581" cy="880581"/>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09D9074-2226-407F-A102-C1260D2E72F0}">
      <dsp:nvSpPr>
        <dsp:cNvPr id="0" name=""/>
        <dsp:cNvSpPr/>
      </dsp:nvSpPr>
      <dsp:spPr>
        <a:xfrm>
          <a:off x="3090135" y="1294930"/>
          <a:ext cx="880581" cy="880581"/>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85C3DC-62F1-4A44-B947-43F259509511}">
      <dsp:nvSpPr>
        <dsp:cNvPr id="0" name=""/>
        <dsp:cNvSpPr/>
      </dsp:nvSpPr>
      <dsp:spPr>
        <a:xfrm>
          <a:off x="2649844" y="1453435"/>
          <a:ext cx="1761163" cy="563572"/>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CCP goals. objectives, actions</a:t>
          </a:r>
        </a:p>
      </dsp:txBody>
      <dsp:txXfrm>
        <a:off x="2649844" y="1453435"/>
        <a:ext cx="1761163" cy="563572"/>
      </dsp:txXfrm>
    </dsp:sp>
    <dsp:sp modelId="{EFDEFD75-BD3A-43EA-912C-CEA167EE6A81}">
      <dsp:nvSpPr>
        <dsp:cNvPr id="0" name=""/>
        <dsp:cNvSpPr/>
      </dsp:nvSpPr>
      <dsp:spPr>
        <a:xfrm>
          <a:off x="4080441" y="2503792"/>
          <a:ext cx="1021448" cy="1403338"/>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9F4411A-987D-4C42-AF2C-698D850520DE}">
      <dsp:nvSpPr>
        <dsp:cNvPr id="0" name=""/>
        <dsp:cNvSpPr/>
      </dsp:nvSpPr>
      <dsp:spPr>
        <a:xfrm>
          <a:off x="4080441" y="2503792"/>
          <a:ext cx="1021448" cy="1403338"/>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B402E2F-D50D-4274-8207-9C8981B8A2B5}">
      <dsp:nvSpPr>
        <dsp:cNvPr id="0" name=""/>
        <dsp:cNvSpPr/>
      </dsp:nvSpPr>
      <dsp:spPr>
        <a:xfrm>
          <a:off x="3569717" y="2756393"/>
          <a:ext cx="2042896" cy="898136"/>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Qualitative/</a:t>
          </a:r>
        </a:p>
        <a:p>
          <a:pPr marL="0" lvl="0" indent="0" algn="ctr" defTabSz="889000">
            <a:lnSpc>
              <a:spcPct val="90000"/>
            </a:lnSpc>
            <a:spcBef>
              <a:spcPct val="0"/>
            </a:spcBef>
            <a:spcAft>
              <a:spcPct val="35000"/>
            </a:spcAft>
            <a:buNone/>
          </a:pPr>
          <a:r>
            <a:rPr lang="en-US" sz="2000" kern="1200">
              <a:latin typeface="Gill Sans MT" pitchFamily="34" charset="0"/>
            </a:rPr>
            <a:t>Narrative Tracking</a:t>
          </a:r>
        </a:p>
      </dsp:txBody>
      <dsp:txXfrm>
        <a:off x="3569717" y="2756393"/>
        <a:ext cx="2042896" cy="898136"/>
      </dsp:txXfrm>
    </dsp:sp>
    <dsp:sp modelId="{37CD9D4B-FADF-4F14-8668-DCF471DF06A7}">
      <dsp:nvSpPr>
        <dsp:cNvPr id="0" name=""/>
        <dsp:cNvSpPr/>
      </dsp:nvSpPr>
      <dsp:spPr>
        <a:xfrm>
          <a:off x="4115964" y="4276976"/>
          <a:ext cx="1092493" cy="1709402"/>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7A5D042-C1D2-4EDA-9B41-A9E91B736F8B}">
      <dsp:nvSpPr>
        <dsp:cNvPr id="0" name=""/>
        <dsp:cNvSpPr/>
      </dsp:nvSpPr>
      <dsp:spPr>
        <a:xfrm>
          <a:off x="4115964" y="4276976"/>
          <a:ext cx="1092493" cy="1709402"/>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C1A9FB9-8CF3-455C-9DE8-6B75B7CAD52C}">
      <dsp:nvSpPr>
        <dsp:cNvPr id="0" name=""/>
        <dsp:cNvSpPr/>
      </dsp:nvSpPr>
      <dsp:spPr>
        <a:xfrm>
          <a:off x="3569717" y="4584668"/>
          <a:ext cx="2184987" cy="1094017"/>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Quantitative </a:t>
          </a:r>
        </a:p>
        <a:p>
          <a:pPr marL="0" lvl="0" indent="0" algn="ctr" defTabSz="889000">
            <a:lnSpc>
              <a:spcPct val="90000"/>
            </a:lnSpc>
            <a:spcBef>
              <a:spcPct val="0"/>
            </a:spcBef>
            <a:spcAft>
              <a:spcPct val="35000"/>
            </a:spcAft>
            <a:buNone/>
          </a:pPr>
          <a:r>
            <a:rPr lang="en-US" sz="2000" kern="1200">
              <a:latin typeface="Gill Sans MT" pitchFamily="34" charset="0"/>
            </a:rPr>
            <a:t>Data Collection </a:t>
          </a:r>
        </a:p>
        <a:p>
          <a:pPr marL="0" lvl="0" indent="0" algn="ctr" defTabSz="889000">
            <a:lnSpc>
              <a:spcPct val="90000"/>
            </a:lnSpc>
            <a:spcBef>
              <a:spcPct val="0"/>
            </a:spcBef>
            <a:spcAft>
              <a:spcPct val="35000"/>
            </a:spcAft>
            <a:buNone/>
          </a:pPr>
          <a:r>
            <a:rPr lang="en-US" sz="2000" kern="1200">
              <a:latin typeface="Gill Sans MT" pitchFamily="34" charset="0"/>
            </a:rPr>
            <a:t>and Reporting</a:t>
          </a:r>
        </a:p>
      </dsp:txBody>
      <dsp:txXfrm>
        <a:off x="3569717" y="4584668"/>
        <a:ext cx="2184987" cy="1094017"/>
      </dsp:txXfrm>
    </dsp:sp>
    <dsp:sp modelId="{E43BF8A4-82DF-4C68-B124-E0795F57F8CB}">
      <dsp:nvSpPr>
        <dsp:cNvPr id="0" name=""/>
        <dsp:cNvSpPr/>
      </dsp:nvSpPr>
      <dsp:spPr>
        <a:xfrm>
          <a:off x="5847588" y="1318262"/>
          <a:ext cx="880581" cy="880581"/>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A6B677D-5CDB-4368-BB1D-C92539B71C05}">
      <dsp:nvSpPr>
        <dsp:cNvPr id="0" name=""/>
        <dsp:cNvSpPr/>
      </dsp:nvSpPr>
      <dsp:spPr>
        <a:xfrm>
          <a:off x="5847588" y="1318262"/>
          <a:ext cx="880581" cy="880581"/>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4190647-FD23-49B5-AA6C-DEDD546E63A1}">
      <dsp:nvSpPr>
        <dsp:cNvPr id="0" name=""/>
        <dsp:cNvSpPr/>
      </dsp:nvSpPr>
      <dsp:spPr>
        <a:xfrm>
          <a:off x="5407297" y="1476767"/>
          <a:ext cx="1761163" cy="563572"/>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System Level Implementation</a:t>
          </a:r>
        </a:p>
      </dsp:txBody>
      <dsp:txXfrm>
        <a:off x="5407297" y="1476767"/>
        <a:ext cx="1761163" cy="563572"/>
      </dsp:txXfrm>
    </dsp:sp>
    <dsp:sp modelId="{0CAC921B-EB5C-4BE7-BE21-B720D869424E}">
      <dsp:nvSpPr>
        <dsp:cNvPr id="0" name=""/>
        <dsp:cNvSpPr/>
      </dsp:nvSpPr>
      <dsp:spPr>
        <a:xfrm>
          <a:off x="6422749" y="2503792"/>
          <a:ext cx="880581" cy="880581"/>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765AFA0-FE0B-49CF-8F44-91B64E1FADFE}">
      <dsp:nvSpPr>
        <dsp:cNvPr id="0" name=""/>
        <dsp:cNvSpPr/>
      </dsp:nvSpPr>
      <dsp:spPr>
        <a:xfrm>
          <a:off x="6422749" y="2503792"/>
          <a:ext cx="880581" cy="880581"/>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E2BE648-8270-4818-95C4-A5AF6BFC75B7}">
      <dsp:nvSpPr>
        <dsp:cNvPr id="0" name=""/>
        <dsp:cNvSpPr/>
      </dsp:nvSpPr>
      <dsp:spPr>
        <a:xfrm>
          <a:off x="5982458" y="2662297"/>
          <a:ext cx="1761163" cy="563572"/>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Coordinated </a:t>
          </a:r>
        </a:p>
        <a:p>
          <a:pPr marL="0" lvl="0" indent="0" algn="ctr" defTabSz="889000">
            <a:lnSpc>
              <a:spcPct val="90000"/>
            </a:lnSpc>
            <a:spcBef>
              <a:spcPct val="0"/>
            </a:spcBef>
            <a:spcAft>
              <a:spcPct val="35000"/>
            </a:spcAft>
            <a:buNone/>
          </a:pPr>
          <a:r>
            <a:rPr lang="en-US" sz="2000" kern="1200">
              <a:latin typeface="Gill Sans MT" pitchFamily="34" charset="0"/>
            </a:rPr>
            <a:t>Entry Evaluation</a:t>
          </a:r>
        </a:p>
      </dsp:txBody>
      <dsp:txXfrm>
        <a:off x="5982458" y="2662297"/>
        <a:ext cx="1761163" cy="563572"/>
      </dsp:txXfrm>
    </dsp:sp>
    <dsp:sp modelId="{3580C4CB-17F8-4988-AB8F-A9D43C150028}">
      <dsp:nvSpPr>
        <dsp:cNvPr id="0" name=""/>
        <dsp:cNvSpPr/>
      </dsp:nvSpPr>
      <dsp:spPr>
        <a:xfrm>
          <a:off x="6422749" y="3754218"/>
          <a:ext cx="880581" cy="880581"/>
        </a:xfrm>
        <a:prstGeom prst="arc">
          <a:avLst>
            <a:gd name="adj1" fmla="val 13200000"/>
            <a:gd name="adj2" fmla="val 192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8A35F44-16B5-4352-B3BB-2E1D074BC572}">
      <dsp:nvSpPr>
        <dsp:cNvPr id="0" name=""/>
        <dsp:cNvSpPr/>
      </dsp:nvSpPr>
      <dsp:spPr>
        <a:xfrm>
          <a:off x="6422749" y="3754218"/>
          <a:ext cx="880581" cy="880581"/>
        </a:xfrm>
        <a:prstGeom prst="arc">
          <a:avLst>
            <a:gd name="adj1" fmla="val 2400000"/>
            <a:gd name="adj2" fmla="val 8400000"/>
          </a:avLst>
        </a:pr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CCD2F8C-39CC-4AB6-8C56-AA6F7F2C2BAC}">
      <dsp:nvSpPr>
        <dsp:cNvPr id="0" name=""/>
        <dsp:cNvSpPr/>
      </dsp:nvSpPr>
      <dsp:spPr>
        <a:xfrm>
          <a:off x="5982458" y="3912723"/>
          <a:ext cx="1761163" cy="563572"/>
        </a:xfrm>
        <a:prstGeom prst="rect">
          <a:avLst/>
        </a:prstGeom>
        <a:noFill/>
        <a:ln w="9525" cap="flat" cmpd="sng" algn="ctr">
          <a:no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a:latin typeface="Gill Sans MT" pitchFamily="34" charset="0"/>
            </a:rPr>
            <a:t>Data Analysis</a:t>
          </a:r>
        </a:p>
      </dsp:txBody>
      <dsp:txXfrm>
        <a:off x="5982458" y="3912723"/>
        <a:ext cx="1761163" cy="5635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D6210C-E139-4872-ADB5-1F3F0BFF4B93}">
      <dsp:nvSpPr>
        <dsp:cNvPr id="0" name=""/>
        <dsp:cNvSpPr/>
      </dsp:nvSpPr>
      <dsp:spPr>
        <a:xfrm>
          <a:off x="4227537" y="4993836"/>
          <a:ext cx="384125" cy="825869"/>
        </a:xfrm>
        <a:custGeom>
          <a:avLst/>
          <a:gdLst/>
          <a:ahLst/>
          <a:cxnLst/>
          <a:rect l="0" t="0" r="0" b="0"/>
          <a:pathLst>
            <a:path>
              <a:moveTo>
                <a:pt x="0" y="0"/>
              </a:moveTo>
              <a:lnTo>
                <a:pt x="192062" y="0"/>
              </a:lnTo>
              <a:lnTo>
                <a:pt x="192062" y="825869"/>
              </a:lnTo>
              <a:lnTo>
                <a:pt x="384125" y="825869"/>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3CBD85C-094E-4F69-B552-7CDD91881631}">
      <dsp:nvSpPr>
        <dsp:cNvPr id="0" name=""/>
        <dsp:cNvSpPr/>
      </dsp:nvSpPr>
      <dsp:spPr>
        <a:xfrm>
          <a:off x="4227537" y="4948116"/>
          <a:ext cx="384125" cy="91440"/>
        </a:xfrm>
        <a:custGeom>
          <a:avLst/>
          <a:gdLst/>
          <a:ahLst/>
          <a:cxnLst/>
          <a:rect l="0" t="0" r="0" b="0"/>
          <a:pathLst>
            <a:path>
              <a:moveTo>
                <a:pt x="0" y="45720"/>
              </a:moveTo>
              <a:lnTo>
                <a:pt x="384125" y="4572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DF4EB2D-F25C-402A-A288-7EFA1DAB06FE}">
      <dsp:nvSpPr>
        <dsp:cNvPr id="0" name=""/>
        <dsp:cNvSpPr/>
      </dsp:nvSpPr>
      <dsp:spPr>
        <a:xfrm>
          <a:off x="6532289" y="4167966"/>
          <a:ext cx="384125" cy="412934"/>
        </a:xfrm>
        <a:custGeom>
          <a:avLst/>
          <a:gdLst/>
          <a:ahLst/>
          <a:cxnLst/>
          <a:rect l="0" t="0" r="0" b="0"/>
          <a:pathLst>
            <a:path>
              <a:moveTo>
                <a:pt x="0" y="0"/>
              </a:moveTo>
              <a:lnTo>
                <a:pt x="192062" y="0"/>
              </a:lnTo>
              <a:lnTo>
                <a:pt x="192062" y="412934"/>
              </a:lnTo>
              <a:lnTo>
                <a:pt x="384125" y="412934"/>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221DA38-CE5D-482D-A4C9-2ECA2C141821}">
      <dsp:nvSpPr>
        <dsp:cNvPr id="0" name=""/>
        <dsp:cNvSpPr/>
      </dsp:nvSpPr>
      <dsp:spPr>
        <a:xfrm>
          <a:off x="6532289" y="3755032"/>
          <a:ext cx="384125" cy="412934"/>
        </a:xfrm>
        <a:custGeom>
          <a:avLst/>
          <a:gdLst/>
          <a:ahLst/>
          <a:cxnLst/>
          <a:rect l="0" t="0" r="0" b="0"/>
          <a:pathLst>
            <a:path>
              <a:moveTo>
                <a:pt x="0" y="412934"/>
              </a:moveTo>
              <a:lnTo>
                <a:pt x="192062" y="412934"/>
              </a:lnTo>
              <a:lnTo>
                <a:pt x="192062" y="0"/>
              </a:lnTo>
              <a:lnTo>
                <a:pt x="384125" y="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8F5BC93-116A-49D6-9D60-0B73F60D3F5B}">
      <dsp:nvSpPr>
        <dsp:cNvPr id="0" name=""/>
        <dsp:cNvSpPr/>
      </dsp:nvSpPr>
      <dsp:spPr>
        <a:xfrm>
          <a:off x="4227537" y="4167966"/>
          <a:ext cx="384125" cy="825869"/>
        </a:xfrm>
        <a:custGeom>
          <a:avLst/>
          <a:gdLst/>
          <a:ahLst/>
          <a:cxnLst/>
          <a:rect l="0" t="0" r="0" b="0"/>
          <a:pathLst>
            <a:path>
              <a:moveTo>
                <a:pt x="0" y="825869"/>
              </a:moveTo>
              <a:lnTo>
                <a:pt x="192062" y="825869"/>
              </a:lnTo>
              <a:lnTo>
                <a:pt x="192062" y="0"/>
              </a:lnTo>
              <a:lnTo>
                <a:pt x="384125"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42D71F4-2E58-4B44-96B3-EA87A0086823}">
      <dsp:nvSpPr>
        <dsp:cNvPr id="0" name=""/>
        <dsp:cNvSpPr/>
      </dsp:nvSpPr>
      <dsp:spPr>
        <a:xfrm>
          <a:off x="1922784" y="2929162"/>
          <a:ext cx="384125" cy="2064673"/>
        </a:xfrm>
        <a:custGeom>
          <a:avLst/>
          <a:gdLst/>
          <a:ahLst/>
          <a:cxnLst/>
          <a:rect l="0" t="0" r="0" b="0"/>
          <a:pathLst>
            <a:path>
              <a:moveTo>
                <a:pt x="0" y="0"/>
              </a:moveTo>
              <a:lnTo>
                <a:pt x="192062" y="0"/>
              </a:lnTo>
              <a:lnTo>
                <a:pt x="192062" y="2064673"/>
              </a:lnTo>
              <a:lnTo>
                <a:pt x="384125" y="2064673"/>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7506402-DE00-48E3-99AD-05D822B80676}">
      <dsp:nvSpPr>
        <dsp:cNvPr id="0" name=""/>
        <dsp:cNvSpPr/>
      </dsp:nvSpPr>
      <dsp:spPr>
        <a:xfrm>
          <a:off x="6532289" y="2883442"/>
          <a:ext cx="384125" cy="91440"/>
        </a:xfrm>
        <a:custGeom>
          <a:avLst/>
          <a:gdLst/>
          <a:ahLst/>
          <a:cxnLst/>
          <a:rect l="0" t="0" r="0" b="0"/>
          <a:pathLst>
            <a:path>
              <a:moveTo>
                <a:pt x="0" y="45720"/>
              </a:moveTo>
              <a:lnTo>
                <a:pt x="384125"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9E06E12-BBF8-48C0-8C24-5024929FA9AF}">
      <dsp:nvSpPr>
        <dsp:cNvPr id="0" name=""/>
        <dsp:cNvSpPr/>
      </dsp:nvSpPr>
      <dsp:spPr>
        <a:xfrm>
          <a:off x="4227537" y="2516227"/>
          <a:ext cx="384125" cy="412934"/>
        </a:xfrm>
        <a:custGeom>
          <a:avLst/>
          <a:gdLst/>
          <a:ahLst/>
          <a:cxnLst/>
          <a:rect l="0" t="0" r="0" b="0"/>
          <a:pathLst>
            <a:path>
              <a:moveTo>
                <a:pt x="0" y="0"/>
              </a:moveTo>
              <a:lnTo>
                <a:pt x="192062" y="0"/>
              </a:lnTo>
              <a:lnTo>
                <a:pt x="192062" y="412934"/>
              </a:lnTo>
              <a:lnTo>
                <a:pt x="384125" y="41293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164C6C2-97E4-4F58-903C-9A8B9E25BBC8}">
      <dsp:nvSpPr>
        <dsp:cNvPr id="0" name=""/>
        <dsp:cNvSpPr/>
      </dsp:nvSpPr>
      <dsp:spPr>
        <a:xfrm>
          <a:off x="4227537" y="2103293"/>
          <a:ext cx="384125" cy="412934"/>
        </a:xfrm>
        <a:custGeom>
          <a:avLst/>
          <a:gdLst/>
          <a:ahLst/>
          <a:cxnLst/>
          <a:rect l="0" t="0" r="0" b="0"/>
          <a:pathLst>
            <a:path>
              <a:moveTo>
                <a:pt x="0" y="412934"/>
              </a:moveTo>
              <a:lnTo>
                <a:pt x="192062" y="412934"/>
              </a:lnTo>
              <a:lnTo>
                <a:pt x="192062" y="0"/>
              </a:lnTo>
              <a:lnTo>
                <a:pt x="384125"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D8ACBB3-54DD-460B-AE20-0A734DF4B0C5}">
      <dsp:nvSpPr>
        <dsp:cNvPr id="0" name=""/>
        <dsp:cNvSpPr/>
      </dsp:nvSpPr>
      <dsp:spPr>
        <a:xfrm>
          <a:off x="1922784" y="2516227"/>
          <a:ext cx="384125" cy="412934"/>
        </a:xfrm>
        <a:custGeom>
          <a:avLst/>
          <a:gdLst/>
          <a:ahLst/>
          <a:cxnLst/>
          <a:rect l="0" t="0" r="0" b="0"/>
          <a:pathLst>
            <a:path>
              <a:moveTo>
                <a:pt x="0" y="412934"/>
              </a:moveTo>
              <a:lnTo>
                <a:pt x="192062" y="412934"/>
              </a:lnTo>
              <a:lnTo>
                <a:pt x="192062" y="0"/>
              </a:lnTo>
              <a:lnTo>
                <a:pt x="384125" y="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BC6DDA5-0B4B-4EEA-9C85-7843A98EF8A7}">
      <dsp:nvSpPr>
        <dsp:cNvPr id="0" name=""/>
        <dsp:cNvSpPr/>
      </dsp:nvSpPr>
      <dsp:spPr>
        <a:xfrm>
          <a:off x="4227537" y="864488"/>
          <a:ext cx="384125" cy="412934"/>
        </a:xfrm>
        <a:custGeom>
          <a:avLst/>
          <a:gdLst/>
          <a:ahLst/>
          <a:cxnLst/>
          <a:rect l="0" t="0" r="0" b="0"/>
          <a:pathLst>
            <a:path>
              <a:moveTo>
                <a:pt x="0" y="0"/>
              </a:moveTo>
              <a:lnTo>
                <a:pt x="192062" y="0"/>
              </a:lnTo>
              <a:lnTo>
                <a:pt x="192062" y="412934"/>
              </a:lnTo>
              <a:lnTo>
                <a:pt x="384125" y="412934"/>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039F7AE-4792-4C34-B2DA-E1FE54FD63EE}">
      <dsp:nvSpPr>
        <dsp:cNvPr id="0" name=""/>
        <dsp:cNvSpPr/>
      </dsp:nvSpPr>
      <dsp:spPr>
        <a:xfrm>
          <a:off x="6532289" y="405833"/>
          <a:ext cx="384125" cy="91440"/>
        </a:xfrm>
        <a:custGeom>
          <a:avLst/>
          <a:gdLst/>
          <a:ahLst/>
          <a:cxnLst/>
          <a:rect l="0" t="0" r="0" b="0"/>
          <a:pathLst>
            <a:path>
              <a:moveTo>
                <a:pt x="0" y="45720"/>
              </a:moveTo>
              <a:lnTo>
                <a:pt x="384125"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024F3E3-4242-44AF-8C14-A6005C0E0C5B}">
      <dsp:nvSpPr>
        <dsp:cNvPr id="0" name=""/>
        <dsp:cNvSpPr/>
      </dsp:nvSpPr>
      <dsp:spPr>
        <a:xfrm>
          <a:off x="4227537" y="451553"/>
          <a:ext cx="384125" cy="412934"/>
        </a:xfrm>
        <a:custGeom>
          <a:avLst/>
          <a:gdLst/>
          <a:ahLst/>
          <a:cxnLst/>
          <a:rect l="0" t="0" r="0" b="0"/>
          <a:pathLst>
            <a:path>
              <a:moveTo>
                <a:pt x="0" y="412934"/>
              </a:moveTo>
              <a:lnTo>
                <a:pt x="192062" y="412934"/>
              </a:lnTo>
              <a:lnTo>
                <a:pt x="192062" y="0"/>
              </a:lnTo>
              <a:lnTo>
                <a:pt x="384125"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D145E3B-38C9-4385-8185-40BDE3ABFB5A}">
      <dsp:nvSpPr>
        <dsp:cNvPr id="0" name=""/>
        <dsp:cNvSpPr/>
      </dsp:nvSpPr>
      <dsp:spPr>
        <a:xfrm>
          <a:off x="1922784" y="864488"/>
          <a:ext cx="384125" cy="2064673"/>
        </a:xfrm>
        <a:custGeom>
          <a:avLst/>
          <a:gdLst/>
          <a:ahLst/>
          <a:cxnLst/>
          <a:rect l="0" t="0" r="0" b="0"/>
          <a:pathLst>
            <a:path>
              <a:moveTo>
                <a:pt x="0" y="2064673"/>
              </a:moveTo>
              <a:lnTo>
                <a:pt x="192062" y="2064673"/>
              </a:lnTo>
              <a:lnTo>
                <a:pt x="192062" y="0"/>
              </a:lnTo>
              <a:lnTo>
                <a:pt x="384125" y="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B302D11-8B89-469D-A6C5-8B6509E9E86E}">
      <dsp:nvSpPr>
        <dsp:cNvPr id="0" name=""/>
        <dsp:cNvSpPr/>
      </dsp:nvSpPr>
      <dsp:spPr>
        <a:xfrm>
          <a:off x="2158" y="2636266"/>
          <a:ext cx="1920626" cy="58579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YHDP Project Evaluation</a:t>
          </a:r>
        </a:p>
      </dsp:txBody>
      <dsp:txXfrm>
        <a:off x="2158" y="2636266"/>
        <a:ext cx="1920626" cy="585791"/>
      </dsp:txXfrm>
    </dsp:sp>
    <dsp:sp modelId="{E422CDFC-FC6C-4E47-96E9-3B331C708AEB}">
      <dsp:nvSpPr>
        <dsp:cNvPr id="0" name=""/>
        <dsp:cNvSpPr/>
      </dsp:nvSpPr>
      <dsp:spPr>
        <a:xfrm>
          <a:off x="2306910" y="571593"/>
          <a:ext cx="1920626" cy="585791"/>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Demonstration Period Evaluation</a:t>
          </a:r>
        </a:p>
      </dsp:txBody>
      <dsp:txXfrm>
        <a:off x="2306910" y="571593"/>
        <a:ext cx="1920626" cy="585791"/>
      </dsp:txXfrm>
    </dsp:sp>
    <dsp:sp modelId="{56BAE59C-9B74-4BAC-BDDD-EBF6FB978F1E}">
      <dsp:nvSpPr>
        <dsp:cNvPr id="0" name=""/>
        <dsp:cNvSpPr/>
      </dsp:nvSpPr>
      <dsp:spPr>
        <a:xfrm>
          <a:off x="4611662" y="158658"/>
          <a:ext cx="1920626" cy="58579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YYA Homelessness Committee</a:t>
          </a:r>
        </a:p>
      </dsp:txBody>
      <dsp:txXfrm>
        <a:off x="4611662" y="158658"/>
        <a:ext cx="1920626" cy="585791"/>
      </dsp:txXfrm>
    </dsp:sp>
    <dsp:sp modelId="{12899CBB-B791-4240-96B1-933F6B82E543}">
      <dsp:nvSpPr>
        <dsp:cNvPr id="0" name=""/>
        <dsp:cNvSpPr/>
      </dsp:nvSpPr>
      <dsp:spPr>
        <a:xfrm>
          <a:off x="6916415" y="158658"/>
          <a:ext cx="1920626" cy="58579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YHDP Specific Performance Measures</a:t>
          </a:r>
        </a:p>
      </dsp:txBody>
      <dsp:txXfrm>
        <a:off x="6916415" y="158658"/>
        <a:ext cx="1920626" cy="585791"/>
      </dsp:txXfrm>
    </dsp:sp>
    <dsp:sp modelId="{D3C29C34-504D-43BC-A3DF-A997A37F145C}">
      <dsp:nvSpPr>
        <dsp:cNvPr id="0" name=""/>
        <dsp:cNvSpPr/>
      </dsp:nvSpPr>
      <dsp:spPr>
        <a:xfrm>
          <a:off x="4611662" y="984527"/>
          <a:ext cx="1920626" cy="58579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Youth Action Board</a:t>
          </a:r>
        </a:p>
      </dsp:txBody>
      <dsp:txXfrm>
        <a:off x="4611662" y="984527"/>
        <a:ext cx="1920626" cy="585791"/>
      </dsp:txXfrm>
    </dsp:sp>
    <dsp:sp modelId="{BA87BF7A-AAB1-4343-BA98-B4E45E4B4FE2}">
      <dsp:nvSpPr>
        <dsp:cNvPr id="0" name=""/>
        <dsp:cNvSpPr/>
      </dsp:nvSpPr>
      <dsp:spPr>
        <a:xfrm>
          <a:off x="2306910" y="2223332"/>
          <a:ext cx="1920626" cy="585791"/>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Site Monitoring</a:t>
          </a:r>
        </a:p>
      </dsp:txBody>
      <dsp:txXfrm>
        <a:off x="2306910" y="2223332"/>
        <a:ext cx="1920626" cy="585791"/>
      </dsp:txXfrm>
    </dsp:sp>
    <dsp:sp modelId="{4605EBFF-BBBC-4F70-BE1E-67FCDC72B1ED}">
      <dsp:nvSpPr>
        <dsp:cNvPr id="0" name=""/>
        <dsp:cNvSpPr/>
      </dsp:nvSpPr>
      <dsp:spPr>
        <a:xfrm>
          <a:off x="4611662" y="1810397"/>
          <a:ext cx="1920626" cy="58579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Ranking and Evaluation Committee</a:t>
          </a:r>
        </a:p>
      </dsp:txBody>
      <dsp:txXfrm>
        <a:off x="4611662" y="1810397"/>
        <a:ext cx="1920626" cy="585791"/>
      </dsp:txXfrm>
    </dsp:sp>
    <dsp:sp modelId="{FC5506A2-4F01-4AFC-B17A-E9FD5D73F657}">
      <dsp:nvSpPr>
        <dsp:cNvPr id="0" name=""/>
        <dsp:cNvSpPr/>
      </dsp:nvSpPr>
      <dsp:spPr>
        <a:xfrm>
          <a:off x="4611662" y="2636266"/>
          <a:ext cx="1920626" cy="58579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err="1">
              <a:latin typeface="Gill Sans MT" pitchFamily="34" charset="0"/>
            </a:rPr>
            <a:t>CoC</a:t>
          </a:r>
          <a:r>
            <a:rPr lang="en-US" sz="1400" kern="1200">
              <a:latin typeface="Gill Sans MT" pitchFamily="34" charset="0"/>
            </a:rPr>
            <a:t> Program staff &amp; Board</a:t>
          </a:r>
        </a:p>
      </dsp:txBody>
      <dsp:txXfrm>
        <a:off x="4611662" y="2636266"/>
        <a:ext cx="1920626" cy="585791"/>
      </dsp:txXfrm>
    </dsp:sp>
    <dsp:sp modelId="{4FE81C06-4A31-4BCE-87FF-169EC77D99C1}">
      <dsp:nvSpPr>
        <dsp:cNvPr id="0" name=""/>
        <dsp:cNvSpPr/>
      </dsp:nvSpPr>
      <dsp:spPr>
        <a:xfrm>
          <a:off x="6916415" y="2636266"/>
          <a:ext cx="1920626" cy="58579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HUD tools and Implementation Process</a:t>
          </a:r>
        </a:p>
      </dsp:txBody>
      <dsp:txXfrm>
        <a:off x="6916415" y="2636266"/>
        <a:ext cx="1920626" cy="585791"/>
      </dsp:txXfrm>
    </dsp:sp>
    <dsp:sp modelId="{9803B62D-817C-45F1-B5E5-0EA56DD23C80}">
      <dsp:nvSpPr>
        <dsp:cNvPr id="0" name=""/>
        <dsp:cNvSpPr/>
      </dsp:nvSpPr>
      <dsp:spPr>
        <a:xfrm>
          <a:off x="2306910" y="4700940"/>
          <a:ext cx="1920626" cy="585791"/>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HMIS System Performance Measures</a:t>
          </a:r>
        </a:p>
      </dsp:txBody>
      <dsp:txXfrm>
        <a:off x="2306910" y="4700940"/>
        <a:ext cx="1920626" cy="585791"/>
      </dsp:txXfrm>
    </dsp:sp>
    <dsp:sp modelId="{21A6E678-A324-4000-80EC-413B576C1C13}">
      <dsp:nvSpPr>
        <dsp:cNvPr id="0" name=""/>
        <dsp:cNvSpPr/>
      </dsp:nvSpPr>
      <dsp:spPr>
        <a:xfrm>
          <a:off x="4611662" y="3875071"/>
          <a:ext cx="1920626" cy="58579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err="1">
              <a:latin typeface="Gill Sans MT" pitchFamily="34" charset="0"/>
            </a:rPr>
            <a:t>CoC</a:t>
          </a:r>
          <a:r>
            <a:rPr lang="en-US" sz="1400" kern="1200">
              <a:latin typeface="Gill Sans MT" pitchFamily="34" charset="0"/>
            </a:rPr>
            <a:t> Program Staff</a:t>
          </a:r>
        </a:p>
      </dsp:txBody>
      <dsp:txXfrm>
        <a:off x="4611662" y="3875071"/>
        <a:ext cx="1920626" cy="585791"/>
      </dsp:txXfrm>
    </dsp:sp>
    <dsp:sp modelId="{8FE425D6-E7BF-4401-A221-B4CE7C54C548}">
      <dsp:nvSpPr>
        <dsp:cNvPr id="0" name=""/>
        <dsp:cNvSpPr/>
      </dsp:nvSpPr>
      <dsp:spPr>
        <a:xfrm>
          <a:off x="6916415" y="3462136"/>
          <a:ext cx="1920626" cy="58579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GR YHDP Report</a:t>
          </a:r>
        </a:p>
      </dsp:txBody>
      <dsp:txXfrm>
        <a:off x="6916415" y="3462136"/>
        <a:ext cx="1920626" cy="585791"/>
      </dsp:txXfrm>
    </dsp:sp>
    <dsp:sp modelId="{1B494AA6-3D2A-48A7-8B58-1A2C4A58E19A}">
      <dsp:nvSpPr>
        <dsp:cNvPr id="0" name=""/>
        <dsp:cNvSpPr/>
      </dsp:nvSpPr>
      <dsp:spPr>
        <a:xfrm>
          <a:off x="6916415" y="4288006"/>
          <a:ext cx="1920626" cy="58579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APRs</a:t>
          </a:r>
        </a:p>
      </dsp:txBody>
      <dsp:txXfrm>
        <a:off x="6916415" y="4288006"/>
        <a:ext cx="1920626" cy="585791"/>
      </dsp:txXfrm>
    </dsp:sp>
    <dsp:sp modelId="{AD0CCA9C-CD0B-48CA-B368-CA58114D3D78}">
      <dsp:nvSpPr>
        <dsp:cNvPr id="0" name=""/>
        <dsp:cNvSpPr/>
      </dsp:nvSpPr>
      <dsp:spPr>
        <a:xfrm>
          <a:off x="4611662" y="4700940"/>
          <a:ext cx="1920626" cy="58579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Data and Evaluation Committee</a:t>
          </a:r>
        </a:p>
      </dsp:txBody>
      <dsp:txXfrm>
        <a:off x="4611662" y="4700940"/>
        <a:ext cx="1920626" cy="585791"/>
      </dsp:txXfrm>
    </dsp:sp>
    <dsp:sp modelId="{02C8DD32-01A6-466A-9DCD-2570B8B1AC50}">
      <dsp:nvSpPr>
        <dsp:cNvPr id="0" name=""/>
        <dsp:cNvSpPr/>
      </dsp:nvSpPr>
      <dsp:spPr>
        <a:xfrm>
          <a:off x="4611662" y="5526810"/>
          <a:ext cx="1920626" cy="58579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YYA Homelessness Committee</a:t>
          </a:r>
        </a:p>
      </dsp:txBody>
      <dsp:txXfrm>
        <a:off x="4611662" y="5526810"/>
        <a:ext cx="1920626" cy="5857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17F2C4-5AE9-4A89-A2A7-AE308B8BF599}">
      <dsp:nvSpPr>
        <dsp:cNvPr id="0" name=""/>
        <dsp:cNvSpPr/>
      </dsp:nvSpPr>
      <dsp:spPr>
        <a:xfrm>
          <a:off x="6432414" y="5599238"/>
          <a:ext cx="378252" cy="91440"/>
        </a:xfrm>
        <a:custGeom>
          <a:avLst/>
          <a:gdLst/>
          <a:ahLst/>
          <a:cxnLst/>
          <a:rect l="0" t="0" r="0" b="0"/>
          <a:pathLst>
            <a:path>
              <a:moveTo>
                <a:pt x="0" y="45720"/>
              </a:moveTo>
              <a:lnTo>
                <a:pt x="378252"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DD9E4F3-A000-425C-9226-D52C046345C0}">
      <dsp:nvSpPr>
        <dsp:cNvPr id="0" name=""/>
        <dsp:cNvSpPr/>
      </dsp:nvSpPr>
      <dsp:spPr>
        <a:xfrm>
          <a:off x="4162900" y="4425094"/>
          <a:ext cx="378252" cy="1219863"/>
        </a:xfrm>
        <a:custGeom>
          <a:avLst/>
          <a:gdLst/>
          <a:ahLst/>
          <a:cxnLst/>
          <a:rect l="0" t="0" r="0" b="0"/>
          <a:pathLst>
            <a:path>
              <a:moveTo>
                <a:pt x="0" y="0"/>
              </a:moveTo>
              <a:lnTo>
                <a:pt x="189126" y="0"/>
              </a:lnTo>
              <a:lnTo>
                <a:pt x="189126" y="1219863"/>
              </a:lnTo>
              <a:lnTo>
                <a:pt x="378252" y="1219863"/>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6D7349F-E482-4E83-87B1-50725AA85332}">
      <dsp:nvSpPr>
        <dsp:cNvPr id="0" name=""/>
        <dsp:cNvSpPr/>
      </dsp:nvSpPr>
      <dsp:spPr>
        <a:xfrm>
          <a:off x="6432414" y="4785996"/>
          <a:ext cx="378252" cy="91440"/>
        </a:xfrm>
        <a:custGeom>
          <a:avLst/>
          <a:gdLst/>
          <a:ahLst/>
          <a:cxnLst/>
          <a:rect l="0" t="0" r="0" b="0"/>
          <a:pathLst>
            <a:path>
              <a:moveTo>
                <a:pt x="0" y="45720"/>
              </a:moveTo>
              <a:lnTo>
                <a:pt x="378252"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BA8438A-4CBA-4DA6-A5FD-336BA24730C1}">
      <dsp:nvSpPr>
        <dsp:cNvPr id="0" name=""/>
        <dsp:cNvSpPr/>
      </dsp:nvSpPr>
      <dsp:spPr>
        <a:xfrm>
          <a:off x="4162900" y="4425094"/>
          <a:ext cx="378252" cy="406621"/>
        </a:xfrm>
        <a:custGeom>
          <a:avLst/>
          <a:gdLst/>
          <a:ahLst/>
          <a:cxnLst/>
          <a:rect l="0" t="0" r="0" b="0"/>
          <a:pathLst>
            <a:path>
              <a:moveTo>
                <a:pt x="0" y="0"/>
              </a:moveTo>
              <a:lnTo>
                <a:pt x="189126" y="0"/>
              </a:lnTo>
              <a:lnTo>
                <a:pt x="189126" y="406621"/>
              </a:lnTo>
              <a:lnTo>
                <a:pt x="378252" y="406621"/>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0CCAC61-ACFC-4221-AA21-BAEC4E262779}">
      <dsp:nvSpPr>
        <dsp:cNvPr id="0" name=""/>
        <dsp:cNvSpPr/>
      </dsp:nvSpPr>
      <dsp:spPr>
        <a:xfrm>
          <a:off x="4162900" y="4018473"/>
          <a:ext cx="378252" cy="406621"/>
        </a:xfrm>
        <a:custGeom>
          <a:avLst/>
          <a:gdLst/>
          <a:ahLst/>
          <a:cxnLst/>
          <a:rect l="0" t="0" r="0" b="0"/>
          <a:pathLst>
            <a:path>
              <a:moveTo>
                <a:pt x="0" y="406621"/>
              </a:moveTo>
              <a:lnTo>
                <a:pt x="189126" y="406621"/>
              </a:lnTo>
              <a:lnTo>
                <a:pt x="189126" y="0"/>
              </a:lnTo>
              <a:lnTo>
                <a:pt x="378252"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22425FD-6D43-4932-9BC2-23ED3522B806}">
      <dsp:nvSpPr>
        <dsp:cNvPr id="0" name=""/>
        <dsp:cNvSpPr/>
      </dsp:nvSpPr>
      <dsp:spPr>
        <a:xfrm>
          <a:off x="6432414" y="3205231"/>
          <a:ext cx="378252" cy="406621"/>
        </a:xfrm>
        <a:custGeom>
          <a:avLst/>
          <a:gdLst/>
          <a:ahLst/>
          <a:cxnLst/>
          <a:rect l="0" t="0" r="0" b="0"/>
          <a:pathLst>
            <a:path>
              <a:moveTo>
                <a:pt x="0" y="0"/>
              </a:moveTo>
              <a:lnTo>
                <a:pt x="189126" y="0"/>
              </a:lnTo>
              <a:lnTo>
                <a:pt x="189126" y="406621"/>
              </a:lnTo>
              <a:lnTo>
                <a:pt x="378252" y="406621"/>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3FBBA33-3615-4FBD-AC35-AFB6E9FA28EC}">
      <dsp:nvSpPr>
        <dsp:cNvPr id="0" name=""/>
        <dsp:cNvSpPr/>
      </dsp:nvSpPr>
      <dsp:spPr>
        <a:xfrm>
          <a:off x="6432414" y="2798609"/>
          <a:ext cx="378252" cy="406621"/>
        </a:xfrm>
        <a:custGeom>
          <a:avLst/>
          <a:gdLst/>
          <a:ahLst/>
          <a:cxnLst/>
          <a:rect l="0" t="0" r="0" b="0"/>
          <a:pathLst>
            <a:path>
              <a:moveTo>
                <a:pt x="0" y="406621"/>
              </a:moveTo>
              <a:lnTo>
                <a:pt x="189126" y="406621"/>
              </a:lnTo>
              <a:lnTo>
                <a:pt x="189126" y="0"/>
              </a:lnTo>
              <a:lnTo>
                <a:pt x="378252" y="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7E1F817-FA26-4855-9D07-F0946AF1BD1A}">
      <dsp:nvSpPr>
        <dsp:cNvPr id="0" name=""/>
        <dsp:cNvSpPr/>
      </dsp:nvSpPr>
      <dsp:spPr>
        <a:xfrm>
          <a:off x="4162900" y="3205231"/>
          <a:ext cx="378252" cy="1219863"/>
        </a:xfrm>
        <a:custGeom>
          <a:avLst/>
          <a:gdLst/>
          <a:ahLst/>
          <a:cxnLst/>
          <a:rect l="0" t="0" r="0" b="0"/>
          <a:pathLst>
            <a:path>
              <a:moveTo>
                <a:pt x="0" y="1219863"/>
              </a:moveTo>
              <a:lnTo>
                <a:pt x="189126" y="1219863"/>
              </a:lnTo>
              <a:lnTo>
                <a:pt x="189126" y="0"/>
              </a:lnTo>
              <a:lnTo>
                <a:pt x="378252"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9A11AF4-EDF6-42BB-BB25-CD7572D6C7F8}">
      <dsp:nvSpPr>
        <dsp:cNvPr id="0" name=""/>
        <dsp:cNvSpPr/>
      </dsp:nvSpPr>
      <dsp:spPr>
        <a:xfrm>
          <a:off x="1893386" y="2798609"/>
          <a:ext cx="378252" cy="1626484"/>
        </a:xfrm>
        <a:custGeom>
          <a:avLst/>
          <a:gdLst/>
          <a:ahLst/>
          <a:cxnLst/>
          <a:rect l="0" t="0" r="0" b="0"/>
          <a:pathLst>
            <a:path>
              <a:moveTo>
                <a:pt x="0" y="0"/>
              </a:moveTo>
              <a:lnTo>
                <a:pt x="189126" y="0"/>
              </a:lnTo>
              <a:lnTo>
                <a:pt x="189126" y="1626484"/>
              </a:lnTo>
              <a:lnTo>
                <a:pt x="378252" y="1626484"/>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9095E7B-6E42-4B27-93A9-DABCA8C4E4D8}">
      <dsp:nvSpPr>
        <dsp:cNvPr id="0" name=""/>
        <dsp:cNvSpPr/>
      </dsp:nvSpPr>
      <dsp:spPr>
        <a:xfrm>
          <a:off x="6432414" y="1939647"/>
          <a:ext cx="378252" cy="91440"/>
        </a:xfrm>
        <a:custGeom>
          <a:avLst/>
          <a:gdLst/>
          <a:ahLst/>
          <a:cxnLst/>
          <a:rect l="0" t="0" r="0" b="0"/>
          <a:pathLst>
            <a:path>
              <a:moveTo>
                <a:pt x="0" y="45720"/>
              </a:moveTo>
              <a:lnTo>
                <a:pt x="378252"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453485E-AFDE-46A5-A20D-E9C892CD5342}">
      <dsp:nvSpPr>
        <dsp:cNvPr id="0" name=""/>
        <dsp:cNvSpPr/>
      </dsp:nvSpPr>
      <dsp:spPr>
        <a:xfrm>
          <a:off x="4162900" y="1172124"/>
          <a:ext cx="378252" cy="813242"/>
        </a:xfrm>
        <a:custGeom>
          <a:avLst/>
          <a:gdLst/>
          <a:ahLst/>
          <a:cxnLst/>
          <a:rect l="0" t="0" r="0" b="0"/>
          <a:pathLst>
            <a:path>
              <a:moveTo>
                <a:pt x="0" y="0"/>
              </a:moveTo>
              <a:lnTo>
                <a:pt x="189126" y="0"/>
              </a:lnTo>
              <a:lnTo>
                <a:pt x="189126" y="813242"/>
              </a:lnTo>
              <a:lnTo>
                <a:pt x="378252" y="813242"/>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352F496-C878-4B32-84DF-ABB39E86D641}">
      <dsp:nvSpPr>
        <dsp:cNvPr id="0" name=""/>
        <dsp:cNvSpPr/>
      </dsp:nvSpPr>
      <dsp:spPr>
        <a:xfrm>
          <a:off x="6432414" y="1126404"/>
          <a:ext cx="378252" cy="91440"/>
        </a:xfrm>
        <a:custGeom>
          <a:avLst/>
          <a:gdLst/>
          <a:ahLst/>
          <a:cxnLst/>
          <a:rect l="0" t="0" r="0" b="0"/>
          <a:pathLst>
            <a:path>
              <a:moveTo>
                <a:pt x="0" y="45720"/>
              </a:moveTo>
              <a:lnTo>
                <a:pt x="378252"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879E5135-6944-488C-919F-007B41147A61}">
      <dsp:nvSpPr>
        <dsp:cNvPr id="0" name=""/>
        <dsp:cNvSpPr/>
      </dsp:nvSpPr>
      <dsp:spPr>
        <a:xfrm>
          <a:off x="4162900" y="1126404"/>
          <a:ext cx="378252" cy="91440"/>
        </a:xfrm>
        <a:custGeom>
          <a:avLst/>
          <a:gdLst/>
          <a:ahLst/>
          <a:cxnLst/>
          <a:rect l="0" t="0" r="0" b="0"/>
          <a:pathLst>
            <a:path>
              <a:moveTo>
                <a:pt x="0" y="45720"/>
              </a:moveTo>
              <a:lnTo>
                <a:pt x="378252" y="4572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566C908-0A2F-486D-BC9C-3F13C7C8282F}">
      <dsp:nvSpPr>
        <dsp:cNvPr id="0" name=""/>
        <dsp:cNvSpPr/>
      </dsp:nvSpPr>
      <dsp:spPr>
        <a:xfrm>
          <a:off x="6432414" y="313162"/>
          <a:ext cx="378252" cy="91440"/>
        </a:xfrm>
        <a:custGeom>
          <a:avLst/>
          <a:gdLst/>
          <a:ahLst/>
          <a:cxnLst/>
          <a:rect l="0" t="0" r="0" b="0"/>
          <a:pathLst>
            <a:path>
              <a:moveTo>
                <a:pt x="0" y="45720"/>
              </a:moveTo>
              <a:lnTo>
                <a:pt x="378252"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0BFECCC-C416-4866-8F10-F052E0E96302}">
      <dsp:nvSpPr>
        <dsp:cNvPr id="0" name=""/>
        <dsp:cNvSpPr/>
      </dsp:nvSpPr>
      <dsp:spPr>
        <a:xfrm>
          <a:off x="4162900" y="358882"/>
          <a:ext cx="378252" cy="813242"/>
        </a:xfrm>
        <a:custGeom>
          <a:avLst/>
          <a:gdLst/>
          <a:ahLst/>
          <a:cxnLst/>
          <a:rect l="0" t="0" r="0" b="0"/>
          <a:pathLst>
            <a:path>
              <a:moveTo>
                <a:pt x="0" y="813242"/>
              </a:moveTo>
              <a:lnTo>
                <a:pt x="189126" y="813242"/>
              </a:lnTo>
              <a:lnTo>
                <a:pt x="189126" y="0"/>
              </a:lnTo>
              <a:lnTo>
                <a:pt x="378252"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E884EF0-DD51-4040-A6FA-16D64ADCA46E}">
      <dsp:nvSpPr>
        <dsp:cNvPr id="0" name=""/>
        <dsp:cNvSpPr/>
      </dsp:nvSpPr>
      <dsp:spPr>
        <a:xfrm>
          <a:off x="1893386" y="1172124"/>
          <a:ext cx="378252" cy="1626484"/>
        </a:xfrm>
        <a:custGeom>
          <a:avLst/>
          <a:gdLst/>
          <a:ahLst/>
          <a:cxnLst/>
          <a:rect l="0" t="0" r="0" b="0"/>
          <a:pathLst>
            <a:path>
              <a:moveTo>
                <a:pt x="0" y="1626484"/>
              </a:moveTo>
              <a:lnTo>
                <a:pt x="189126" y="1626484"/>
              </a:lnTo>
              <a:lnTo>
                <a:pt x="189126" y="0"/>
              </a:lnTo>
              <a:lnTo>
                <a:pt x="378252" y="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05BC5D9-8A85-4E76-8DF9-192063AB00B7}">
      <dsp:nvSpPr>
        <dsp:cNvPr id="0" name=""/>
        <dsp:cNvSpPr/>
      </dsp:nvSpPr>
      <dsp:spPr>
        <a:xfrm>
          <a:off x="2125" y="2510192"/>
          <a:ext cx="1891261" cy="576834"/>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CCP Goals, Objectives &amp; Actions</a:t>
          </a:r>
        </a:p>
      </dsp:txBody>
      <dsp:txXfrm>
        <a:off x="2125" y="2510192"/>
        <a:ext cx="1891261" cy="576834"/>
      </dsp:txXfrm>
    </dsp:sp>
    <dsp:sp modelId="{47DF17EF-BFE7-4EF8-8730-F0E228E91DAC}">
      <dsp:nvSpPr>
        <dsp:cNvPr id="0" name=""/>
        <dsp:cNvSpPr/>
      </dsp:nvSpPr>
      <dsp:spPr>
        <a:xfrm>
          <a:off x="2271638" y="883707"/>
          <a:ext cx="1891261" cy="576834"/>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Qualitative &amp; Narrative Tracking</a:t>
          </a:r>
        </a:p>
      </dsp:txBody>
      <dsp:txXfrm>
        <a:off x="2271638" y="883707"/>
        <a:ext cx="1891261" cy="576834"/>
      </dsp:txXfrm>
    </dsp:sp>
    <dsp:sp modelId="{DD07F7BE-2689-4813-8441-E4DD34B51262}">
      <dsp:nvSpPr>
        <dsp:cNvPr id="0" name=""/>
        <dsp:cNvSpPr/>
      </dsp:nvSpPr>
      <dsp:spPr>
        <a:xfrm>
          <a:off x="4541152" y="70465"/>
          <a:ext cx="1891261" cy="57683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YYA Committee</a:t>
          </a:r>
        </a:p>
      </dsp:txBody>
      <dsp:txXfrm>
        <a:off x="4541152" y="70465"/>
        <a:ext cx="1891261" cy="576834"/>
      </dsp:txXfrm>
    </dsp:sp>
    <dsp:sp modelId="{16FDF7D4-02BD-4E0F-B881-CFDFFFED6DC5}">
      <dsp:nvSpPr>
        <dsp:cNvPr id="0" name=""/>
        <dsp:cNvSpPr/>
      </dsp:nvSpPr>
      <dsp:spPr>
        <a:xfrm>
          <a:off x="6810666" y="70465"/>
          <a:ext cx="1891261" cy="576834"/>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Interviews/</a:t>
          </a:r>
        </a:p>
        <a:p>
          <a:pPr marL="0" lvl="0" indent="0" algn="ctr" defTabSz="622300">
            <a:lnSpc>
              <a:spcPct val="90000"/>
            </a:lnSpc>
            <a:spcBef>
              <a:spcPct val="0"/>
            </a:spcBef>
            <a:spcAft>
              <a:spcPct val="35000"/>
            </a:spcAft>
            <a:buNone/>
          </a:pPr>
          <a:r>
            <a:rPr lang="en-US" sz="1400" kern="1200">
              <a:latin typeface="Gill Sans MT" pitchFamily="34" charset="0"/>
            </a:rPr>
            <a:t>surveys</a:t>
          </a:r>
        </a:p>
      </dsp:txBody>
      <dsp:txXfrm>
        <a:off x="6810666" y="70465"/>
        <a:ext cx="1891261" cy="576834"/>
      </dsp:txXfrm>
    </dsp:sp>
    <dsp:sp modelId="{ACCDA57A-3F6A-41A2-BE87-95BFDD8A36DD}">
      <dsp:nvSpPr>
        <dsp:cNvPr id="0" name=""/>
        <dsp:cNvSpPr/>
      </dsp:nvSpPr>
      <dsp:spPr>
        <a:xfrm>
          <a:off x="4541152" y="883707"/>
          <a:ext cx="1891261" cy="57683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YAB</a:t>
          </a:r>
        </a:p>
      </dsp:txBody>
      <dsp:txXfrm>
        <a:off x="4541152" y="883707"/>
        <a:ext cx="1891261" cy="576834"/>
      </dsp:txXfrm>
    </dsp:sp>
    <dsp:sp modelId="{3CC0238E-21B5-4CB9-A40B-C174598F7B57}">
      <dsp:nvSpPr>
        <dsp:cNvPr id="0" name=""/>
        <dsp:cNvSpPr/>
      </dsp:nvSpPr>
      <dsp:spPr>
        <a:xfrm>
          <a:off x="6810666" y="883707"/>
          <a:ext cx="1891261" cy="576834"/>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Youth survey</a:t>
          </a:r>
        </a:p>
      </dsp:txBody>
      <dsp:txXfrm>
        <a:off x="6810666" y="883707"/>
        <a:ext cx="1891261" cy="576834"/>
      </dsp:txXfrm>
    </dsp:sp>
    <dsp:sp modelId="{1EC50860-5EC6-4482-9C08-70D654E5B19F}">
      <dsp:nvSpPr>
        <dsp:cNvPr id="0" name=""/>
        <dsp:cNvSpPr/>
      </dsp:nvSpPr>
      <dsp:spPr>
        <a:xfrm>
          <a:off x="4541152" y="1696950"/>
          <a:ext cx="1891261" cy="57683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err="1">
              <a:latin typeface="Gill Sans MT" pitchFamily="34" charset="0"/>
            </a:rPr>
            <a:t>CoC</a:t>
          </a:r>
          <a:r>
            <a:rPr lang="en-US" sz="1400" kern="1200">
              <a:latin typeface="Gill Sans MT" pitchFamily="34" charset="0"/>
            </a:rPr>
            <a:t> Program staff</a:t>
          </a:r>
        </a:p>
      </dsp:txBody>
      <dsp:txXfrm>
        <a:off x="4541152" y="1696950"/>
        <a:ext cx="1891261" cy="576834"/>
      </dsp:txXfrm>
    </dsp:sp>
    <dsp:sp modelId="{D6F2825A-AA50-4CEA-87B0-C95AE76297BC}">
      <dsp:nvSpPr>
        <dsp:cNvPr id="0" name=""/>
        <dsp:cNvSpPr/>
      </dsp:nvSpPr>
      <dsp:spPr>
        <a:xfrm>
          <a:off x="6810666" y="1696950"/>
          <a:ext cx="1891261" cy="576834"/>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Project updates</a:t>
          </a:r>
        </a:p>
      </dsp:txBody>
      <dsp:txXfrm>
        <a:off x="6810666" y="1696950"/>
        <a:ext cx="1891261" cy="576834"/>
      </dsp:txXfrm>
    </dsp:sp>
    <dsp:sp modelId="{C76B7DF4-C2A7-44F5-8CCE-670B3B9450F2}">
      <dsp:nvSpPr>
        <dsp:cNvPr id="0" name=""/>
        <dsp:cNvSpPr/>
      </dsp:nvSpPr>
      <dsp:spPr>
        <a:xfrm>
          <a:off x="2271638" y="4136677"/>
          <a:ext cx="1891261" cy="576834"/>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Quantitative Data Collection and Reporting</a:t>
          </a:r>
        </a:p>
      </dsp:txBody>
      <dsp:txXfrm>
        <a:off x="2271638" y="4136677"/>
        <a:ext cx="1891261" cy="576834"/>
      </dsp:txXfrm>
    </dsp:sp>
    <dsp:sp modelId="{C88C9CD3-BC85-4E35-8488-0AB5DFF11EEF}">
      <dsp:nvSpPr>
        <dsp:cNvPr id="0" name=""/>
        <dsp:cNvSpPr/>
      </dsp:nvSpPr>
      <dsp:spPr>
        <a:xfrm>
          <a:off x="4541152" y="2916813"/>
          <a:ext cx="1891261" cy="57683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err="1">
              <a:latin typeface="Gill Sans MT" pitchFamily="34" charset="0"/>
            </a:rPr>
            <a:t>CoC</a:t>
          </a:r>
          <a:r>
            <a:rPr lang="en-US" sz="1400" kern="1200">
              <a:latin typeface="Gill Sans MT" pitchFamily="34" charset="0"/>
            </a:rPr>
            <a:t> Program Staff</a:t>
          </a:r>
        </a:p>
      </dsp:txBody>
      <dsp:txXfrm>
        <a:off x="4541152" y="2916813"/>
        <a:ext cx="1891261" cy="576834"/>
      </dsp:txXfrm>
    </dsp:sp>
    <dsp:sp modelId="{539D9CE6-6D48-46E4-8900-8029A0841EE4}">
      <dsp:nvSpPr>
        <dsp:cNvPr id="0" name=""/>
        <dsp:cNvSpPr/>
      </dsp:nvSpPr>
      <dsp:spPr>
        <a:xfrm>
          <a:off x="6810666" y="2510192"/>
          <a:ext cx="1891261" cy="576834"/>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RHY Data elements</a:t>
          </a:r>
        </a:p>
      </dsp:txBody>
      <dsp:txXfrm>
        <a:off x="6810666" y="2510192"/>
        <a:ext cx="1891261" cy="576834"/>
      </dsp:txXfrm>
    </dsp:sp>
    <dsp:sp modelId="{9AB3F261-86DF-4EAE-9A78-382F83486546}">
      <dsp:nvSpPr>
        <dsp:cNvPr id="0" name=""/>
        <dsp:cNvSpPr/>
      </dsp:nvSpPr>
      <dsp:spPr>
        <a:xfrm>
          <a:off x="6810666" y="3323434"/>
          <a:ext cx="1891261" cy="576834"/>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Systems performance measures</a:t>
          </a:r>
        </a:p>
      </dsp:txBody>
      <dsp:txXfrm>
        <a:off x="6810666" y="3323434"/>
        <a:ext cx="1891261" cy="576834"/>
      </dsp:txXfrm>
    </dsp:sp>
    <dsp:sp modelId="{94D5A140-1564-4972-A6E9-FF3A6F320F5B}">
      <dsp:nvSpPr>
        <dsp:cNvPr id="0" name=""/>
        <dsp:cNvSpPr/>
      </dsp:nvSpPr>
      <dsp:spPr>
        <a:xfrm>
          <a:off x="4541152" y="3730056"/>
          <a:ext cx="1891261" cy="57683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Data and Evaluation Committee</a:t>
          </a:r>
        </a:p>
      </dsp:txBody>
      <dsp:txXfrm>
        <a:off x="4541152" y="3730056"/>
        <a:ext cx="1891261" cy="576834"/>
      </dsp:txXfrm>
    </dsp:sp>
    <dsp:sp modelId="{0AF04013-498B-4321-9184-7B0B0C59E955}">
      <dsp:nvSpPr>
        <dsp:cNvPr id="0" name=""/>
        <dsp:cNvSpPr/>
      </dsp:nvSpPr>
      <dsp:spPr>
        <a:xfrm>
          <a:off x="4541152" y="4543298"/>
          <a:ext cx="1891261" cy="57683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CE Committee</a:t>
          </a:r>
        </a:p>
      </dsp:txBody>
      <dsp:txXfrm>
        <a:off x="4541152" y="4543298"/>
        <a:ext cx="1891261" cy="576834"/>
      </dsp:txXfrm>
    </dsp:sp>
    <dsp:sp modelId="{EE42EF87-9D7F-4A36-B74C-3870212AF81E}">
      <dsp:nvSpPr>
        <dsp:cNvPr id="0" name=""/>
        <dsp:cNvSpPr/>
      </dsp:nvSpPr>
      <dsp:spPr>
        <a:xfrm>
          <a:off x="6810666" y="4543298"/>
          <a:ext cx="1891261" cy="576834"/>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CE evaluation</a:t>
          </a:r>
        </a:p>
      </dsp:txBody>
      <dsp:txXfrm>
        <a:off x="6810666" y="4543298"/>
        <a:ext cx="1891261" cy="576834"/>
      </dsp:txXfrm>
    </dsp:sp>
    <dsp:sp modelId="{3655A67C-5655-450C-997F-238DC849A4E6}">
      <dsp:nvSpPr>
        <dsp:cNvPr id="0" name=""/>
        <dsp:cNvSpPr/>
      </dsp:nvSpPr>
      <dsp:spPr>
        <a:xfrm>
          <a:off x="4541152" y="5356541"/>
          <a:ext cx="1891261" cy="576834"/>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YYA Committee</a:t>
          </a:r>
        </a:p>
      </dsp:txBody>
      <dsp:txXfrm>
        <a:off x="4541152" y="5356541"/>
        <a:ext cx="1891261" cy="576834"/>
      </dsp:txXfrm>
    </dsp:sp>
    <dsp:sp modelId="{63A993F9-E41F-42BA-8836-FFC2634D8A14}">
      <dsp:nvSpPr>
        <dsp:cNvPr id="0" name=""/>
        <dsp:cNvSpPr/>
      </dsp:nvSpPr>
      <dsp:spPr>
        <a:xfrm>
          <a:off x="6810666" y="5356541"/>
          <a:ext cx="1891261" cy="576834"/>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Stated outcomes and indicators</a:t>
          </a:r>
        </a:p>
      </dsp:txBody>
      <dsp:txXfrm>
        <a:off x="6810666" y="5356541"/>
        <a:ext cx="1891261" cy="5768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00EA6-19F8-4B90-B606-BE6A393E421D}">
      <dsp:nvSpPr>
        <dsp:cNvPr id="0" name=""/>
        <dsp:cNvSpPr/>
      </dsp:nvSpPr>
      <dsp:spPr>
        <a:xfrm>
          <a:off x="4118204" y="4429224"/>
          <a:ext cx="374191" cy="1005638"/>
        </a:xfrm>
        <a:custGeom>
          <a:avLst/>
          <a:gdLst/>
          <a:ahLst/>
          <a:cxnLst/>
          <a:rect l="0" t="0" r="0" b="0"/>
          <a:pathLst>
            <a:path>
              <a:moveTo>
                <a:pt x="0" y="0"/>
              </a:moveTo>
              <a:lnTo>
                <a:pt x="187095" y="0"/>
              </a:lnTo>
              <a:lnTo>
                <a:pt x="187095" y="1005638"/>
              </a:lnTo>
              <a:lnTo>
                <a:pt x="374191" y="1005638"/>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173FA17-2C45-4823-B9F2-0DA3943C89AC}">
      <dsp:nvSpPr>
        <dsp:cNvPr id="0" name=""/>
        <dsp:cNvSpPr/>
      </dsp:nvSpPr>
      <dsp:spPr>
        <a:xfrm>
          <a:off x="6363351" y="4584631"/>
          <a:ext cx="374191" cy="91440"/>
        </a:xfrm>
        <a:custGeom>
          <a:avLst/>
          <a:gdLst/>
          <a:ahLst/>
          <a:cxnLst/>
          <a:rect l="0" t="0" r="0" b="0"/>
          <a:pathLst>
            <a:path>
              <a:moveTo>
                <a:pt x="0" y="45720"/>
              </a:moveTo>
              <a:lnTo>
                <a:pt x="374191"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F193EA4-B4B2-4005-9659-D55188C64889}">
      <dsp:nvSpPr>
        <dsp:cNvPr id="0" name=""/>
        <dsp:cNvSpPr/>
      </dsp:nvSpPr>
      <dsp:spPr>
        <a:xfrm>
          <a:off x="4118204" y="4429224"/>
          <a:ext cx="374191" cy="201127"/>
        </a:xfrm>
        <a:custGeom>
          <a:avLst/>
          <a:gdLst/>
          <a:ahLst/>
          <a:cxnLst/>
          <a:rect l="0" t="0" r="0" b="0"/>
          <a:pathLst>
            <a:path>
              <a:moveTo>
                <a:pt x="0" y="0"/>
              </a:moveTo>
              <a:lnTo>
                <a:pt x="187095" y="0"/>
              </a:lnTo>
              <a:lnTo>
                <a:pt x="187095" y="201127"/>
              </a:lnTo>
              <a:lnTo>
                <a:pt x="374191" y="201127"/>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BEA30EE-D6E8-4752-AB4E-3269AA745E22}">
      <dsp:nvSpPr>
        <dsp:cNvPr id="0" name=""/>
        <dsp:cNvSpPr/>
      </dsp:nvSpPr>
      <dsp:spPr>
        <a:xfrm>
          <a:off x="6363351" y="3423585"/>
          <a:ext cx="374191" cy="402255"/>
        </a:xfrm>
        <a:custGeom>
          <a:avLst/>
          <a:gdLst/>
          <a:ahLst/>
          <a:cxnLst/>
          <a:rect l="0" t="0" r="0" b="0"/>
          <a:pathLst>
            <a:path>
              <a:moveTo>
                <a:pt x="0" y="0"/>
              </a:moveTo>
              <a:lnTo>
                <a:pt x="187095" y="0"/>
              </a:lnTo>
              <a:lnTo>
                <a:pt x="187095" y="402255"/>
              </a:lnTo>
              <a:lnTo>
                <a:pt x="374191" y="402255"/>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41A5C5A-E7B6-4B57-B78B-A63D2101F30B}">
      <dsp:nvSpPr>
        <dsp:cNvPr id="0" name=""/>
        <dsp:cNvSpPr/>
      </dsp:nvSpPr>
      <dsp:spPr>
        <a:xfrm>
          <a:off x="6363351" y="3021329"/>
          <a:ext cx="374191" cy="402255"/>
        </a:xfrm>
        <a:custGeom>
          <a:avLst/>
          <a:gdLst/>
          <a:ahLst/>
          <a:cxnLst/>
          <a:rect l="0" t="0" r="0" b="0"/>
          <a:pathLst>
            <a:path>
              <a:moveTo>
                <a:pt x="0" y="402255"/>
              </a:moveTo>
              <a:lnTo>
                <a:pt x="187095" y="402255"/>
              </a:lnTo>
              <a:lnTo>
                <a:pt x="187095" y="0"/>
              </a:lnTo>
              <a:lnTo>
                <a:pt x="374191" y="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3243D95-D234-4251-8D8F-F4E6EBE9C007}">
      <dsp:nvSpPr>
        <dsp:cNvPr id="0" name=""/>
        <dsp:cNvSpPr/>
      </dsp:nvSpPr>
      <dsp:spPr>
        <a:xfrm>
          <a:off x="4118204" y="3423585"/>
          <a:ext cx="374191" cy="1005638"/>
        </a:xfrm>
        <a:custGeom>
          <a:avLst/>
          <a:gdLst/>
          <a:ahLst/>
          <a:cxnLst/>
          <a:rect l="0" t="0" r="0" b="0"/>
          <a:pathLst>
            <a:path>
              <a:moveTo>
                <a:pt x="0" y="1005638"/>
              </a:moveTo>
              <a:lnTo>
                <a:pt x="187095" y="1005638"/>
              </a:lnTo>
              <a:lnTo>
                <a:pt x="187095" y="0"/>
              </a:lnTo>
              <a:lnTo>
                <a:pt x="374191"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8424485-F90E-4F60-8419-E4C0CC5F1D0D}">
      <dsp:nvSpPr>
        <dsp:cNvPr id="0" name=""/>
        <dsp:cNvSpPr/>
      </dsp:nvSpPr>
      <dsp:spPr>
        <a:xfrm>
          <a:off x="1873057" y="2920766"/>
          <a:ext cx="374191" cy="1508457"/>
        </a:xfrm>
        <a:custGeom>
          <a:avLst/>
          <a:gdLst/>
          <a:ahLst/>
          <a:cxnLst/>
          <a:rect l="0" t="0" r="0" b="0"/>
          <a:pathLst>
            <a:path>
              <a:moveTo>
                <a:pt x="0" y="0"/>
              </a:moveTo>
              <a:lnTo>
                <a:pt x="187095" y="0"/>
              </a:lnTo>
              <a:lnTo>
                <a:pt x="187095" y="1508457"/>
              </a:lnTo>
              <a:lnTo>
                <a:pt x="374191" y="1508457"/>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2AE06BB-D2FA-48AA-A931-C168B5AD4908}">
      <dsp:nvSpPr>
        <dsp:cNvPr id="0" name=""/>
        <dsp:cNvSpPr/>
      </dsp:nvSpPr>
      <dsp:spPr>
        <a:xfrm>
          <a:off x="6363351" y="2171099"/>
          <a:ext cx="374191" cy="91440"/>
        </a:xfrm>
        <a:custGeom>
          <a:avLst/>
          <a:gdLst/>
          <a:ahLst/>
          <a:cxnLst/>
          <a:rect l="0" t="0" r="0" b="0"/>
          <a:pathLst>
            <a:path>
              <a:moveTo>
                <a:pt x="0" y="45720"/>
              </a:moveTo>
              <a:lnTo>
                <a:pt x="374191"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A7B3C6C-E34A-4343-A1DC-90D52D83668B}">
      <dsp:nvSpPr>
        <dsp:cNvPr id="0" name=""/>
        <dsp:cNvSpPr/>
      </dsp:nvSpPr>
      <dsp:spPr>
        <a:xfrm>
          <a:off x="4118204" y="1412308"/>
          <a:ext cx="374191" cy="804510"/>
        </a:xfrm>
        <a:custGeom>
          <a:avLst/>
          <a:gdLst/>
          <a:ahLst/>
          <a:cxnLst/>
          <a:rect l="0" t="0" r="0" b="0"/>
          <a:pathLst>
            <a:path>
              <a:moveTo>
                <a:pt x="0" y="0"/>
              </a:moveTo>
              <a:lnTo>
                <a:pt x="187095" y="0"/>
              </a:lnTo>
              <a:lnTo>
                <a:pt x="187095" y="804510"/>
              </a:lnTo>
              <a:lnTo>
                <a:pt x="374191" y="80451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F0624E5-FDFC-40B4-9070-906CED8A1FF2}">
      <dsp:nvSpPr>
        <dsp:cNvPr id="0" name=""/>
        <dsp:cNvSpPr/>
      </dsp:nvSpPr>
      <dsp:spPr>
        <a:xfrm>
          <a:off x="6363351" y="1366588"/>
          <a:ext cx="374191" cy="91440"/>
        </a:xfrm>
        <a:custGeom>
          <a:avLst/>
          <a:gdLst/>
          <a:ahLst/>
          <a:cxnLst/>
          <a:rect l="0" t="0" r="0" b="0"/>
          <a:pathLst>
            <a:path>
              <a:moveTo>
                <a:pt x="0" y="45720"/>
              </a:moveTo>
              <a:lnTo>
                <a:pt x="374191"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6F2E6C9E-E282-40FB-83FB-281E2786F3F0}">
      <dsp:nvSpPr>
        <dsp:cNvPr id="0" name=""/>
        <dsp:cNvSpPr/>
      </dsp:nvSpPr>
      <dsp:spPr>
        <a:xfrm>
          <a:off x="4118204" y="1366588"/>
          <a:ext cx="374191" cy="91440"/>
        </a:xfrm>
        <a:custGeom>
          <a:avLst/>
          <a:gdLst/>
          <a:ahLst/>
          <a:cxnLst/>
          <a:rect l="0" t="0" r="0" b="0"/>
          <a:pathLst>
            <a:path>
              <a:moveTo>
                <a:pt x="0" y="45720"/>
              </a:moveTo>
              <a:lnTo>
                <a:pt x="374191" y="4572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FA3510A-D80E-4497-9F35-F2AC9F064742}">
      <dsp:nvSpPr>
        <dsp:cNvPr id="0" name=""/>
        <dsp:cNvSpPr/>
      </dsp:nvSpPr>
      <dsp:spPr>
        <a:xfrm>
          <a:off x="6363351" y="562077"/>
          <a:ext cx="374191" cy="91440"/>
        </a:xfrm>
        <a:custGeom>
          <a:avLst/>
          <a:gdLst/>
          <a:ahLst/>
          <a:cxnLst/>
          <a:rect l="0" t="0" r="0" b="0"/>
          <a:pathLst>
            <a:path>
              <a:moveTo>
                <a:pt x="0" y="45720"/>
              </a:moveTo>
              <a:lnTo>
                <a:pt x="374191" y="45720"/>
              </a:lnTo>
            </a:path>
          </a:pathLst>
        </a:custGeom>
        <a:noFill/>
        <a:ln w="25400"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5F322E4-513A-4A21-AF75-EF9EFE746853}">
      <dsp:nvSpPr>
        <dsp:cNvPr id="0" name=""/>
        <dsp:cNvSpPr/>
      </dsp:nvSpPr>
      <dsp:spPr>
        <a:xfrm>
          <a:off x="4118204" y="607797"/>
          <a:ext cx="374191" cy="804510"/>
        </a:xfrm>
        <a:custGeom>
          <a:avLst/>
          <a:gdLst/>
          <a:ahLst/>
          <a:cxnLst/>
          <a:rect l="0" t="0" r="0" b="0"/>
          <a:pathLst>
            <a:path>
              <a:moveTo>
                <a:pt x="0" y="804510"/>
              </a:moveTo>
              <a:lnTo>
                <a:pt x="187095" y="804510"/>
              </a:lnTo>
              <a:lnTo>
                <a:pt x="187095" y="0"/>
              </a:lnTo>
              <a:lnTo>
                <a:pt x="374191"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3FD7EF0-6294-4445-A708-D000BA1481D6}">
      <dsp:nvSpPr>
        <dsp:cNvPr id="0" name=""/>
        <dsp:cNvSpPr/>
      </dsp:nvSpPr>
      <dsp:spPr>
        <a:xfrm>
          <a:off x="1873057" y="1412308"/>
          <a:ext cx="374191" cy="1508457"/>
        </a:xfrm>
        <a:custGeom>
          <a:avLst/>
          <a:gdLst/>
          <a:ahLst/>
          <a:cxnLst/>
          <a:rect l="0" t="0" r="0" b="0"/>
          <a:pathLst>
            <a:path>
              <a:moveTo>
                <a:pt x="0" y="1508457"/>
              </a:moveTo>
              <a:lnTo>
                <a:pt x="187095" y="1508457"/>
              </a:lnTo>
              <a:lnTo>
                <a:pt x="187095" y="0"/>
              </a:lnTo>
              <a:lnTo>
                <a:pt x="374191" y="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E57256D-BADC-4099-8D97-413AF569C3E0}">
      <dsp:nvSpPr>
        <dsp:cNvPr id="0" name=""/>
        <dsp:cNvSpPr/>
      </dsp:nvSpPr>
      <dsp:spPr>
        <a:xfrm>
          <a:off x="2102" y="2635445"/>
          <a:ext cx="1870955" cy="570641"/>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System Level Implementation</a:t>
          </a:r>
        </a:p>
      </dsp:txBody>
      <dsp:txXfrm>
        <a:off x="2102" y="2635445"/>
        <a:ext cx="1870955" cy="570641"/>
      </dsp:txXfrm>
    </dsp:sp>
    <dsp:sp modelId="{090D0132-F4AB-440A-A87D-00FEBD1ACD2F}">
      <dsp:nvSpPr>
        <dsp:cNvPr id="0" name=""/>
        <dsp:cNvSpPr/>
      </dsp:nvSpPr>
      <dsp:spPr>
        <a:xfrm>
          <a:off x="2247248" y="1126987"/>
          <a:ext cx="1870955" cy="570641"/>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Coordinated Entry Evaluation </a:t>
          </a:r>
        </a:p>
      </dsp:txBody>
      <dsp:txXfrm>
        <a:off x="2247248" y="1126987"/>
        <a:ext cx="1870955" cy="570641"/>
      </dsp:txXfrm>
    </dsp:sp>
    <dsp:sp modelId="{9B4C2B3F-10EA-4AD3-B4F6-44ED55B9708F}">
      <dsp:nvSpPr>
        <dsp:cNvPr id="0" name=""/>
        <dsp:cNvSpPr/>
      </dsp:nvSpPr>
      <dsp:spPr>
        <a:xfrm>
          <a:off x="4492395" y="322476"/>
          <a:ext cx="1870955" cy="57064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CE Committee</a:t>
          </a:r>
        </a:p>
      </dsp:txBody>
      <dsp:txXfrm>
        <a:off x="4492395" y="322476"/>
        <a:ext cx="1870955" cy="570641"/>
      </dsp:txXfrm>
    </dsp:sp>
    <dsp:sp modelId="{E84D3BD3-5A52-4F74-8AD2-5B700F4E12A3}">
      <dsp:nvSpPr>
        <dsp:cNvPr id="0" name=""/>
        <dsp:cNvSpPr/>
      </dsp:nvSpPr>
      <dsp:spPr>
        <a:xfrm>
          <a:off x="6737542" y="322476"/>
          <a:ext cx="1870955" cy="57064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CE APR</a:t>
          </a:r>
        </a:p>
      </dsp:txBody>
      <dsp:txXfrm>
        <a:off x="6737542" y="322476"/>
        <a:ext cx="1870955" cy="570641"/>
      </dsp:txXfrm>
    </dsp:sp>
    <dsp:sp modelId="{11C6CDDF-0393-44CA-878A-E24D290AC528}">
      <dsp:nvSpPr>
        <dsp:cNvPr id="0" name=""/>
        <dsp:cNvSpPr/>
      </dsp:nvSpPr>
      <dsp:spPr>
        <a:xfrm>
          <a:off x="4492395" y="1126987"/>
          <a:ext cx="1870955" cy="57064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YAB</a:t>
          </a:r>
        </a:p>
      </dsp:txBody>
      <dsp:txXfrm>
        <a:off x="4492395" y="1126987"/>
        <a:ext cx="1870955" cy="570641"/>
      </dsp:txXfrm>
    </dsp:sp>
    <dsp:sp modelId="{17B35586-2E55-4569-A3FA-268FCB8E311F}">
      <dsp:nvSpPr>
        <dsp:cNvPr id="0" name=""/>
        <dsp:cNvSpPr/>
      </dsp:nvSpPr>
      <dsp:spPr>
        <a:xfrm>
          <a:off x="6737542" y="1126987"/>
          <a:ext cx="1870955" cy="57064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Youth survey</a:t>
          </a:r>
        </a:p>
      </dsp:txBody>
      <dsp:txXfrm>
        <a:off x="6737542" y="1126987"/>
        <a:ext cx="1870955" cy="570641"/>
      </dsp:txXfrm>
    </dsp:sp>
    <dsp:sp modelId="{19265158-7838-4E78-9375-3C603510C95F}">
      <dsp:nvSpPr>
        <dsp:cNvPr id="0" name=""/>
        <dsp:cNvSpPr/>
      </dsp:nvSpPr>
      <dsp:spPr>
        <a:xfrm>
          <a:off x="4492395" y="1931498"/>
          <a:ext cx="1870955" cy="57064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CE team including MHA Navigators</a:t>
          </a:r>
        </a:p>
      </dsp:txBody>
      <dsp:txXfrm>
        <a:off x="4492395" y="1931498"/>
        <a:ext cx="1870955" cy="570641"/>
      </dsp:txXfrm>
    </dsp:sp>
    <dsp:sp modelId="{229CB61E-E464-4438-BC81-DE50EC9F8897}">
      <dsp:nvSpPr>
        <dsp:cNvPr id="0" name=""/>
        <dsp:cNvSpPr/>
      </dsp:nvSpPr>
      <dsp:spPr>
        <a:xfrm>
          <a:off x="6737542" y="1931498"/>
          <a:ext cx="1870955" cy="57064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Three County CE Evaluation tool</a:t>
          </a:r>
        </a:p>
      </dsp:txBody>
      <dsp:txXfrm>
        <a:off x="6737542" y="1931498"/>
        <a:ext cx="1870955" cy="570641"/>
      </dsp:txXfrm>
    </dsp:sp>
    <dsp:sp modelId="{1F11C1DD-DE8E-459F-A15A-D1131A935EB1}">
      <dsp:nvSpPr>
        <dsp:cNvPr id="0" name=""/>
        <dsp:cNvSpPr/>
      </dsp:nvSpPr>
      <dsp:spPr>
        <a:xfrm>
          <a:off x="2247248" y="4143903"/>
          <a:ext cx="1870955" cy="570641"/>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Data Analysis</a:t>
          </a:r>
        </a:p>
      </dsp:txBody>
      <dsp:txXfrm>
        <a:off x="2247248" y="4143903"/>
        <a:ext cx="1870955" cy="570641"/>
      </dsp:txXfrm>
    </dsp:sp>
    <dsp:sp modelId="{15C4D647-D6DB-4173-95CB-9F6759879BE5}">
      <dsp:nvSpPr>
        <dsp:cNvPr id="0" name=""/>
        <dsp:cNvSpPr/>
      </dsp:nvSpPr>
      <dsp:spPr>
        <a:xfrm>
          <a:off x="4492395" y="3138264"/>
          <a:ext cx="1870955" cy="57064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err="1">
              <a:latin typeface="Gill Sans MT" pitchFamily="34" charset="0"/>
            </a:rPr>
            <a:t>CoC</a:t>
          </a:r>
          <a:r>
            <a:rPr lang="en-US" sz="1400" kern="1200">
              <a:latin typeface="Gill Sans MT" pitchFamily="34" charset="0"/>
            </a:rPr>
            <a:t> Program Staff</a:t>
          </a:r>
        </a:p>
      </dsp:txBody>
      <dsp:txXfrm>
        <a:off x="4492395" y="3138264"/>
        <a:ext cx="1870955" cy="570641"/>
      </dsp:txXfrm>
    </dsp:sp>
    <dsp:sp modelId="{311720B2-C7FA-432F-A3A5-DC6441353AB1}">
      <dsp:nvSpPr>
        <dsp:cNvPr id="0" name=""/>
        <dsp:cNvSpPr/>
      </dsp:nvSpPr>
      <dsp:spPr>
        <a:xfrm>
          <a:off x="6737542" y="2736009"/>
          <a:ext cx="1870955" cy="57064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RHY Data elements</a:t>
          </a:r>
        </a:p>
      </dsp:txBody>
      <dsp:txXfrm>
        <a:off x="6737542" y="2736009"/>
        <a:ext cx="1870955" cy="570641"/>
      </dsp:txXfrm>
    </dsp:sp>
    <dsp:sp modelId="{F65CB384-4F5E-48FC-88B3-FB9F0150DAE9}">
      <dsp:nvSpPr>
        <dsp:cNvPr id="0" name=""/>
        <dsp:cNvSpPr/>
      </dsp:nvSpPr>
      <dsp:spPr>
        <a:xfrm>
          <a:off x="6737542" y="3540520"/>
          <a:ext cx="1870955" cy="57064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Systems performance measures</a:t>
          </a:r>
        </a:p>
      </dsp:txBody>
      <dsp:txXfrm>
        <a:off x="6737542" y="3540520"/>
        <a:ext cx="1870955" cy="570641"/>
      </dsp:txXfrm>
    </dsp:sp>
    <dsp:sp modelId="{07000F4F-7213-4024-9A81-0122B993941A}">
      <dsp:nvSpPr>
        <dsp:cNvPr id="0" name=""/>
        <dsp:cNvSpPr/>
      </dsp:nvSpPr>
      <dsp:spPr>
        <a:xfrm>
          <a:off x="4492395" y="4345031"/>
          <a:ext cx="1870955" cy="57064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Data and Evaluation Committee</a:t>
          </a:r>
        </a:p>
      </dsp:txBody>
      <dsp:txXfrm>
        <a:off x="4492395" y="4345031"/>
        <a:ext cx="1870955" cy="570641"/>
      </dsp:txXfrm>
    </dsp:sp>
    <dsp:sp modelId="{E70C3251-C605-457F-B2A0-8534D436D477}">
      <dsp:nvSpPr>
        <dsp:cNvPr id="0" name=""/>
        <dsp:cNvSpPr/>
      </dsp:nvSpPr>
      <dsp:spPr>
        <a:xfrm>
          <a:off x="6737542" y="4345031"/>
          <a:ext cx="1870955" cy="570641"/>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HMIS APR</a:t>
          </a:r>
        </a:p>
      </dsp:txBody>
      <dsp:txXfrm>
        <a:off x="6737542" y="4345031"/>
        <a:ext cx="1870955" cy="570641"/>
      </dsp:txXfrm>
    </dsp:sp>
    <dsp:sp modelId="{77469049-65E3-456F-828C-89D652316EA9}">
      <dsp:nvSpPr>
        <dsp:cNvPr id="0" name=""/>
        <dsp:cNvSpPr/>
      </dsp:nvSpPr>
      <dsp:spPr>
        <a:xfrm>
          <a:off x="4492395" y="5149541"/>
          <a:ext cx="1870955" cy="57064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Gill Sans MT" pitchFamily="34" charset="0"/>
            </a:rPr>
            <a:t>YYA Homelessness Committee</a:t>
          </a:r>
        </a:p>
      </dsp:txBody>
      <dsp:txXfrm>
        <a:off x="4492395" y="5149541"/>
        <a:ext cx="1870955" cy="57064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F2E4E-E834-41AF-860F-F5EB062F88F0}">
      <dsp:nvSpPr>
        <dsp:cNvPr id="0" name=""/>
        <dsp:cNvSpPr/>
      </dsp:nvSpPr>
      <dsp:spPr>
        <a:xfrm>
          <a:off x="5860442" y="5305107"/>
          <a:ext cx="295822" cy="636017"/>
        </a:xfrm>
        <a:custGeom>
          <a:avLst/>
          <a:gdLst/>
          <a:ahLst/>
          <a:cxnLst/>
          <a:rect l="0" t="0" r="0" b="0"/>
          <a:pathLst>
            <a:path>
              <a:moveTo>
                <a:pt x="0" y="0"/>
              </a:moveTo>
              <a:lnTo>
                <a:pt x="147911" y="0"/>
              </a:lnTo>
              <a:lnTo>
                <a:pt x="147911" y="636017"/>
              </a:lnTo>
              <a:lnTo>
                <a:pt x="295822" y="636017"/>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A378074-00C0-484E-A033-13F1C38795CE}">
      <dsp:nvSpPr>
        <dsp:cNvPr id="0" name=""/>
        <dsp:cNvSpPr/>
      </dsp:nvSpPr>
      <dsp:spPr>
        <a:xfrm>
          <a:off x="5860442" y="5259387"/>
          <a:ext cx="295822" cy="91440"/>
        </a:xfrm>
        <a:custGeom>
          <a:avLst/>
          <a:gdLst/>
          <a:ahLst/>
          <a:cxnLst/>
          <a:rect l="0" t="0" r="0" b="0"/>
          <a:pathLst>
            <a:path>
              <a:moveTo>
                <a:pt x="0" y="45720"/>
              </a:moveTo>
              <a:lnTo>
                <a:pt x="295822" y="4572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13060AF-9612-4268-8814-4E8CC8D6A15D}">
      <dsp:nvSpPr>
        <dsp:cNvPr id="0" name=""/>
        <dsp:cNvSpPr/>
      </dsp:nvSpPr>
      <dsp:spPr>
        <a:xfrm>
          <a:off x="5860442" y="4669089"/>
          <a:ext cx="295822" cy="636017"/>
        </a:xfrm>
        <a:custGeom>
          <a:avLst/>
          <a:gdLst/>
          <a:ahLst/>
          <a:cxnLst/>
          <a:rect l="0" t="0" r="0" b="0"/>
          <a:pathLst>
            <a:path>
              <a:moveTo>
                <a:pt x="0" y="636017"/>
              </a:moveTo>
              <a:lnTo>
                <a:pt x="147911" y="636017"/>
              </a:lnTo>
              <a:lnTo>
                <a:pt x="147911" y="0"/>
              </a:lnTo>
              <a:lnTo>
                <a:pt x="295822"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E3F2634-835F-4277-A25D-80D9E901C59A}">
      <dsp:nvSpPr>
        <dsp:cNvPr id="0" name=""/>
        <dsp:cNvSpPr/>
      </dsp:nvSpPr>
      <dsp:spPr>
        <a:xfrm>
          <a:off x="4085508" y="5259387"/>
          <a:ext cx="295822" cy="91440"/>
        </a:xfrm>
        <a:custGeom>
          <a:avLst/>
          <a:gdLst/>
          <a:ahLst/>
          <a:cxnLst/>
          <a:rect l="0" t="0" r="0" b="0"/>
          <a:pathLst>
            <a:path>
              <a:moveTo>
                <a:pt x="0" y="45720"/>
              </a:moveTo>
              <a:lnTo>
                <a:pt x="295822" y="4572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9C3B3E2-2F3A-4582-9E58-40EEB7D6DD70}">
      <dsp:nvSpPr>
        <dsp:cNvPr id="0" name=""/>
        <dsp:cNvSpPr/>
      </dsp:nvSpPr>
      <dsp:spPr>
        <a:xfrm>
          <a:off x="2310575" y="3004834"/>
          <a:ext cx="295822" cy="2300273"/>
        </a:xfrm>
        <a:custGeom>
          <a:avLst/>
          <a:gdLst/>
          <a:ahLst/>
          <a:cxnLst/>
          <a:rect l="0" t="0" r="0" b="0"/>
          <a:pathLst>
            <a:path>
              <a:moveTo>
                <a:pt x="0" y="0"/>
              </a:moveTo>
              <a:lnTo>
                <a:pt x="147911" y="0"/>
              </a:lnTo>
              <a:lnTo>
                <a:pt x="147911" y="2300273"/>
              </a:lnTo>
              <a:lnTo>
                <a:pt x="295822" y="2300273"/>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51A3C3D0-0C87-4DEE-AA8B-3A8BB16F8972}">
      <dsp:nvSpPr>
        <dsp:cNvPr id="0" name=""/>
        <dsp:cNvSpPr/>
      </dsp:nvSpPr>
      <dsp:spPr>
        <a:xfrm>
          <a:off x="5860442" y="3397053"/>
          <a:ext cx="295822" cy="636017"/>
        </a:xfrm>
        <a:custGeom>
          <a:avLst/>
          <a:gdLst/>
          <a:ahLst/>
          <a:cxnLst/>
          <a:rect l="0" t="0" r="0" b="0"/>
          <a:pathLst>
            <a:path>
              <a:moveTo>
                <a:pt x="0" y="0"/>
              </a:moveTo>
              <a:lnTo>
                <a:pt x="147911" y="0"/>
              </a:lnTo>
              <a:lnTo>
                <a:pt x="147911" y="636017"/>
              </a:lnTo>
              <a:lnTo>
                <a:pt x="295822" y="636017"/>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7E257C3-A05B-40E9-86E4-E2D14C3838BF}">
      <dsp:nvSpPr>
        <dsp:cNvPr id="0" name=""/>
        <dsp:cNvSpPr/>
      </dsp:nvSpPr>
      <dsp:spPr>
        <a:xfrm>
          <a:off x="5860442" y="3351333"/>
          <a:ext cx="295822" cy="91440"/>
        </a:xfrm>
        <a:custGeom>
          <a:avLst/>
          <a:gdLst/>
          <a:ahLst/>
          <a:cxnLst/>
          <a:rect l="0" t="0" r="0" b="0"/>
          <a:pathLst>
            <a:path>
              <a:moveTo>
                <a:pt x="0" y="45720"/>
              </a:moveTo>
              <a:lnTo>
                <a:pt x="295822" y="4572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2EB5E6D-C4D0-47B4-873F-A010A2754629}">
      <dsp:nvSpPr>
        <dsp:cNvPr id="0" name=""/>
        <dsp:cNvSpPr/>
      </dsp:nvSpPr>
      <dsp:spPr>
        <a:xfrm>
          <a:off x="5860442" y="2761035"/>
          <a:ext cx="295822" cy="636017"/>
        </a:xfrm>
        <a:custGeom>
          <a:avLst/>
          <a:gdLst/>
          <a:ahLst/>
          <a:cxnLst/>
          <a:rect l="0" t="0" r="0" b="0"/>
          <a:pathLst>
            <a:path>
              <a:moveTo>
                <a:pt x="0" y="636017"/>
              </a:moveTo>
              <a:lnTo>
                <a:pt x="147911" y="636017"/>
              </a:lnTo>
              <a:lnTo>
                <a:pt x="147911" y="0"/>
              </a:lnTo>
              <a:lnTo>
                <a:pt x="295822"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548F403-5D04-4BF9-9702-AE45CEB9F610}">
      <dsp:nvSpPr>
        <dsp:cNvPr id="0" name=""/>
        <dsp:cNvSpPr/>
      </dsp:nvSpPr>
      <dsp:spPr>
        <a:xfrm>
          <a:off x="4085508" y="2822633"/>
          <a:ext cx="295822" cy="574420"/>
        </a:xfrm>
        <a:custGeom>
          <a:avLst/>
          <a:gdLst/>
          <a:ahLst/>
          <a:cxnLst/>
          <a:rect l="0" t="0" r="0" b="0"/>
          <a:pathLst>
            <a:path>
              <a:moveTo>
                <a:pt x="0" y="0"/>
              </a:moveTo>
              <a:lnTo>
                <a:pt x="147911" y="0"/>
              </a:lnTo>
              <a:lnTo>
                <a:pt x="147911" y="574420"/>
              </a:lnTo>
              <a:lnTo>
                <a:pt x="295822" y="57442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6569B29-5E08-412D-92EE-7240B5A8C72F}">
      <dsp:nvSpPr>
        <dsp:cNvPr id="0" name=""/>
        <dsp:cNvSpPr/>
      </dsp:nvSpPr>
      <dsp:spPr>
        <a:xfrm>
          <a:off x="5860442" y="2079297"/>
          <a:ext cx="295822" cy="91440"/>
        </a:xfrm>
        <a:custGeom>
          <a:avLst/>
          <a:gdLst/>
          <a:ahLst/>
          <a:cxnLst/>
          <a:rect l="0" t="0" r="0" b="0"/>
          <a:pathLst>
            <a:path>
              <a:moveTo>
                <a:pt x="0" y="45720"/>
              </a:moveTo>
              <a:lnTo>
                <a:pt x="295822" y="4572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1B62A63-56BD-4AE2-AAD7-664A5607CBF8}">
      <dsp:nvSpPr>
        <dsp:cNvPr id="0" name=""/>
        <dsp:cNvSpPr/>
      </dsp:nvSpPr>
      <dsp:spPr>
        <a:xfrm>
          <a:off x="4085508" y="2125017"/>
          <a:ext cx="295822" cy="697615"/>
        </a:xfrm>
        <a:custGeom>
          <a:avLst/>
          <a:gdLst/>
          <a:ahLst/>
          <a:cxnLst/>
          <a:rect l="0" t="0" r="0" b="0"/>
          <a:pathLst>
            <a:path>
              <a:moveTo>
                <a:pt x="0" y="697615"/>
              </a:moveTo>
              <a:lnTo>
                <a:pt x="147911" y="697615"/>
              </a:lnTo>
              <a:lnTo>
                <a:pt x="147911" y="0"/>
              </a:lnTo>
              <a:lnTo>
                <a:pt x="295822" y="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8BBE11C-ED15-459E-B198-860423834F91}">
      <dsp:nvSpPr>
        <dsp:cNvPr id="0" name=""/>
        <dsp:cNvSpPr/>
      </dsp:nvSpPr>
      <dsp:spPr>
        <a:xfrm>
          <a:off x="2310575" y="2822633"/>
          <a:ext cx="295822" cy="182201"/>
        </a:xfrm>
        <a:custGeom>
          <a:avLst/>
          <a:gdLst/>
          <a:ahLst/>
          <a:cxnLst/>
          <a:rect l="0" t="0" r="0" b="0"/>
          <a:pathLst>
            <a:path>
              <a:moveTo>
                <a:pt x="0" y="182201"/>
              </a:moveTo>
              <a:lnTo>
                <a:pt x="147911" y="182201"/>
              </a:lnTo>
              <a:lnTo>
                <a:pt x="147911" y="0"/>
              </a:lnTo>
              <a:lnTo>
                <a:pt x="295822" y="0"/>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592460D-07EB-4B84-85A6-DF1D17A4C39A}">
      <dsp:nvSpPr>
        <dsp:cNvPr id="0" name=""/>
        <dsp:cNvSpPr/>
      </dsp:nvSpPr>
      <dsp:spPr>
        <a:xfrm>
          <a:off x="5860442" y="1178046"/>
          <a:ext cx="295822" cy="318008"/>
        </a:xfrm>
        <a:custGeom>
          <a:avLst/>
          <a:gdLst/>
          <a:ahLst/>
          <a:cxnLst/>
          <a:rect l="0" t="0" r="0" b="0"/>
          <a:pathLst>
            <a:path>
              <a:moveTo>
                <a:pt x="0" y="0"/>
              </a:moveTo>
              <a:lnTo>
                <a:pt x="147911" y="0"/>
              </a:lnTo>
              <a:lnTo>
                <a:pt x="147911" y="318008"/>
              </a:lnTo>
              <a:lnTo>
                <a:pt x="295822" y="318008"/>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F06879A-1952-4003-8274-F40266E56F86}">
      <dsp:nvSpPr>
        <dsp:cNvPr id="0" name=""/>
        <dsp:cNvSpPr/>
      </dsp:nvSpPr>
      <dsp:spPr>
        <a:xfrm>
          <a:off x="5860442" y="867093"/>
          <a:ext cx="295822" cy="310953"/>
        </a:xfrm>
        <a:custGeom>
          <a:avLst/>
          <a:gdLst/>
          <a:ahLst/>
          <a:cxnLst/>
          <a:rect l="0" t="0" r="0" b="0"/>
          <a:pathLst>
            <a:path>
              <a:moveTo>
                <a:pt x="0" y="310953"/>
              </a:moveTo>
              <a:lnTo>
                <a:pt x="147911" y="310953"/>
              </a:lnTo>
              <a:lnTo>
                <a:pt x="147911" y="0"/>
              </a:lnTo>
              <a:lnTo>
                <a:pt x="295822" y="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EB2A92A2-FACF-46C8-ABA3-69022B499A37}">
      <dsp:nvSpPr>
        <dsp:cNvPr id="0" name=""/>
        <dsp:cNvSpPr/>
      </dsp:nvSpPr>
      <dsp:spPr>
        <a:xfrm>
          <a:off x="4085508" y="704560"/>
          <a:ext cx="295822" cy="473485"/>
        </a:xfrm>
        <a:custGeom>
          <a:avLst/>
          <a:gdLst/>
          <a:ahLst/>
          <a:cxnLst/>
          <a:rect l="0" t="0" r="0" b="0"/>
          <a:pathLst>
            <a:path>
              <a:moveTo>
                <a:pt x="0" y="0"/>
              </a:moveTo>
              <a:lnTo>
                <a:pt x="147911" y="0"/>
              </a:lnTo>
              <a:lnTo>
                <a:pt x="147911" y="473485"/>
              </a:lnTo>
              <a:lnTo>
                <a:pt x="295822" y="473485"/>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B95CA1C-5B85-4965-8CAA-EBCD0972274D}">
      <dsp:nvSpPr>
        <dsp:cNvPr id="0" name=""/>
        <dsp:cNvSpPr/>
      </dsp:nvSpPr>
      <dsp:spPr>
        <a:xfrm>
          <a:off x="5860442" y="185355"/>
          <a:ext cx="295822" cy="91440"/>
        </a:xfrm>
        <a:custGeom>
          <a:avLst/>
          <a:gdLst/>
          <a:ahLst/>
          <a:cxnLst/>
          <a:rect l="0" t="0" r="0" b="0"/>
          <a:pathLst>
            <a:path>
              <a:moveTo>
                <a:pt x="0" y="45720"/>
              </a:moveTo>
              <a:lnTo>
                <a:pt x="295822" y="45720"/>
              </a:lnTo>
            </a:path>
          </a:pathLst>
        </a:custGeom>
        <a:noFill/>
        <a:ln w="25400"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029C068-3C3B-4401-A90B-38D07F63EAD3}">
      <dsp:nvSpPr>
        <dsp:cNvPr id="0" name=""/>
        <dsp:cNvSpPr/>
      </dsp:nvSpPr>
      <dsp:spPr>
        <a:xfrm>
          <a:off x="4085508" y="231075"/>
          <a:ext cx="295822" cy="473485"/>
        </a:xfrm>
        <a:custGeom>
          <a:avLst/>
          <a:gdLst/>
          <a:ahLst/>
          <a:cxnLst/>
          <a:rect l="0" t="0" r="0" b="0"/>
          <a:pathLst>
            <a:path>
              <a:moveTo>
                <a:pt x="0" y="473485"/>
              </a:moveTo>
              <a:lnTo>
                <a:pt x="147911" y="473485"/>
              </a:lnTo>
              <a:lnTo>
                <a:pt x="147911" y="0"/>
              </a:lnTo>
              <a:lnTo>
                <a:pt x="295822" y="0"/>
              </a:lnTo>
            </a:path>
          </a:pathLst>
        </a:cu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96D8D9A-2B96-4944-B2AD-F9CB34FADCB9}">
      <dsp:nvSpPr>
        <dsp:cNvPr id="0" name=""/>
        <dsp:cNvSpPr/>
      </dsp:nvSpPr>
      <dsp:spPr>
        <a:xfrm>
          <a:off x="2310575" y="704560"/>
          <a:ext cx="295822" cy="2300273"/>
        </a:xfrm>
        <a:custGeom>
          <a:avLst/>
          <a:gdLst/>
          <a:ahLst/>
          <a:cxnLst/>
          <a:rect l="0" t="0" r="0" b="0"/>
          <a:pathLst>
            <a:path>
              <a:moveTo>
                <a:pt x="0" y="2300273"/>
              </a:moveTo>
              <a:lnTo>
                <a:pt x="147911" y="2300273"/>
              </a:lnTo>
              <a:lnTo>
                <a:pt x="147911" y="0"/>
              </a:lnTo>
              <a:lnTo>
                <a:pt x="295822" y="0"/>
              </a:lnTo>
            </a:path>
          </a:pathLst>
        </a:custGeom>
        <a:noFill/>
        <a:ln w="25400"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DF12740-7B1B-4D5D-AF88-87AE70722ED4}">
      <dsp:nvSpPr>
        <dsp:cNvPr id="0" name=""/>
        <dsp:cNvSpPr/>
      </dsp:nvSpPr>
      <dsp:spPr>
        <a:xfrm>
          <a:off x="831463" y="2636219"/>
          <a:ext cx="1479111" cy="73723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YYA Homelessness Committee CQI Involvement</a:t>
          </a:r>
        </a:p>
      </dsp:txBody>
      <dsp:txXfrm>
        <a:off x="831463" y="2636219"/>
        <a:ext cx="1479111" cy="737230"/>
      </dsp:txXfrm>
    </dsp:sp>
    <dsp:sp modelId="{1A38BA28-8A96-4C21-BF77-E1F3467C7FFC}">
      <dsp:nvSpPr>
        <dsp:cNvPr id="0" name=""/>
        <dsp:cNvSpPr/>
      </dsp:nvSpPr>
      <dsp:spPr>
        <a:xfrm>
          <a:off x="2606397" y="478996"/>
          <a:ext cx="1479111" cy="45112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Project Evaluation</a:t>
          </a:r>
        </a:p>
      </dsp:txBody>
      <dsp:txXfrm>
        <a:off x="2606397" y="478996"/>
        <a:ext cx="1479111" cy="451129"/>
      </dsp:txXfrm>
    </dsp:sp>
    <dsp:sp modelId="{25C4C43B-BA44-49F9-A268-B123CD957D80}">
      <dsp:nvSpPr>
        <dsp:cNvPr id="0" name=""/>
        <dsp:cNvSpPr/>
      </dsp:nvSpPr>
      <dsp:spPr>
        <a:xfrm>
          <a:off x="4381331" y="5510"/>
          <a:ext cx="1479111" cy="45112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Demo Period Evaluation</a:t>
          </a:r>
        </a:p>
      </dsp:txBody>
      <dsp:txXfrm>
        <a:off x="4381331" y="5510"/>
        <a:ext cx="1479111" cy="451129"/>
      </dsp:txXfrm>
    </dsp:sp>
    <dsp:sp modelId="{A1080D64-EB86-4E58-A002-FA59BB5000AE}">
      <dsp:nvSpPr>
        <dsp:cNvPr id="0" name=""/>
        <dsp:cNvSpPr/>
      </dsp:nvSpPr>
      <dsp:spPr>
        <a:xfrm>
          <a:off x="6156265" y="5510"/>
          <a:ext cx="1711879" cy="45112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YHDP Specific Performance Measures</a:t>
          </a:r>
        </a:p>
      </dsp:txBody>
      <dsp:txXfrm>
        <a:off x="6156265" y="5510"/>
        <a:ext cx="1711879" cy="451129"/>
      </dsp:txXfrm>
    </dsp:sp>
    <dsp:sp modelId="{372356C7-0D82-42D4-8284-ECAF31A3F309}">
      <dsp:nvSpPr>
        <dsp:cNvPr id="0" name=""/>
        <dsp:cNvSpPr/>
      </dsp:nvSpPr>
      <dsp:spPr>
        <a:xfrm>
          <a:off x="4381331" y="952482"/>
          <a:ext cx="1479111" cy="45112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Project Performance Measures</a:t>
          </a:r>
        </a:p>
      </dsp:txBody>
      <dsp:txXfrm>
        <a:off x="4381331" y="952482"/>
        <a:ext cx="1479111" cy="451129"/>
      </dsp:txXfrm>
    </dsp:sp>
    <dsp:sp modelId="{9C94D7A0-38AF-49BC-BC24-1B62B7EE8C7F}">
      <dsp:nvSpPr>
        <dsp:cNvPr id="0" name=""/>
        <dsp:cNvSpPr/>
      </dsp:nvSpPr>
      <dsp:spPr>
        <a:xfrm>
          <a:off x="6156265" y="641528"/>
          <a:ext cx="1731684" cy="45112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GR YHDP reports</a:t>
          </a:r>
        </a:p>
      </dsp:txBody>
      <dsp:txXfrm>
        <a:off x="6156265" y="641528"/>
        <a:ext cx="1731684" cy="451129"/>
      </dsp:txXfrm>
    </dsp:sp>
    <dsp:sp modelId="{94AF7972-A1BF-4B65-8E2E-A6CF1DC10A66}">
      <dsp:nvSpPr>
        <dsp:cNvPr id="0" name=""/>
        <dsp:cNvSpPr/>
      </dsp:nvSpPr>
      <dsp:spPr>
        <a:xfrm>
          <a:off x="6156265" y="1277546"/>
          <a:ext cx="1744878" cy="43701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Project APRs</a:t>
          </a:r>
        </a:p>
      </dsp:txBody>
      <dsp:txXfrm>
        <a:off x="6156265" y="1277546"/>
        <a:ext cx="1744878" cy="437017"/>
      </dsp:txXfrm>
    </dsp:sp>
    <dsp:sp modelId="{8445D70B-6520-433E-B387-EECA0F90F9CF}">
      <dsp:nvSpPr>
        <dsp:cNvPr id="0" name=""/>
        <dsp:cNvSpPr/>
      </dsp:nvSpPr>
      <dsp:spPr>
        <a:xfrm>
          <a:off x="2606397" y="2521064"/>
          <a:ext cx="1479111" cy="603136"/>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CCP goals, objectives</a:t>
          </a:r>
        </a:p>
        <a:p>
          <a:pPr marL="0" lvl="0" indent="0" algn="ctr" defTabSz="533400">
            <a:lnSpc>
              <a:spcPct val="90000"/>
            </a:lnSpc>
            <a:spcBef>
              <a:spcPct val="0"/>
            </a:spcBef>
            <a:spcAft>
              <a:spcPct val="35000"/>
            </a:spcAft>
            <a:buNone/>
          </a:pPr>
          <a:r>
            <a:rPr lang="en-US" sz="1200" kern="1200">
              <a:latin typeface="Gill Sans MT" pitchFamily="34" charset="0"/>
            </a:rPr>
            <a:t> &amp; action steps</a:t>
          </a:r>
        </a:p>
      </dsp:txBody>
      <dsp:txXfrm>
        <a:off x="2606397" y="2521064"/>
        <a:ext cx="1479111" cy="603136"/>
      </dsp:txXfrm>
    </dsp:sp>
    <dsp:sp modelId="{E69508AA-FE4F-42E2-85A5-2C93F9D638AA}">
      <dsp:nvSpPr>
        <dsp:cNvPr id="0" name=""/>
        <dsp:cNvSpPr/>
      </dsp:nvSpPr>
      <dsp:spPr>
        <a:xfrm>
          <a:off x="4381331" y="1899453"/>
          <a:ext cx="1479111" cy="451129"/>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Qualitative Narrative Tracking</a:t>
          </a:r>
        </a:p>
      </dsp:txBody>
      <dsp:txXfrm>
        <a:off x="4381331" y="1899453"/>
        <a:ext cx="1479111" cy="451129"/>
      </dsp:txXfrm>
    </dsp:sp>
    <dsp:sp modelId="{6EE52256-EA38-4453-80C5-971E00D690C6}">
      <dsp:nvSpPr>
        <dsp:cNvPr id="0" name=""/>
        <dsp:cNvSpPr/>
      </dsp:nvSpPr>
      <dsp:spPr>
        <a:xfrm>
          <a:off x="6156265" y="1899453"/>
          <a:ext cx="1745159" cy="45112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Interviews surveys, tracking action steps</a:t>
          </a:r>
        </a:p>
      </dsp:txBody>
      <dsp:txXfrm>
        <a:off x="6156265" y="1899453"/>
        <a:ext cx="1745159" cy="451129"/>
      </dsp:txXfrm>
    </dsp:sp>
    <dsp:sp modelId="{24BDB086-7AD0-4F20-8FE8-1BB363234310}">
      <dsp:nvSpPr>
        <dsp:cNvPr id="0" name=""/>
        <dsp:cNvSpPr/>
      </dsp:nvSpPr>
      <dsp:spPr>
        <a:xfrm>
          <a:off x="4381331" y="3048294"/>
          <a:ext cx="1479111" cy="69751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Quantitative Data Collection and Reporting</a:t>
          </a:r>
        </a:p>
      </dsp:txBody>
      <dsp:txXfrm>
        <a:off x="4381331" y="3048294"/>
        <a:ext cx="1479111" cy="697517"/>
      </dsp:txXfrm>
    </dsp:sp>
    <dsp:sp modelId="{8352CEA2-2A30-448D-9AD4-E0408EAA1027}">
      <dsp:nvSpPr>
        <dsp:cNvPr id="0" name=""/>
        <dsp:cNvSpPr/>
      </dsp:nvSpPr>
      <dsp:spPr>
        <a:xfrm>
          <a:off x="6156265" y="2535471"/>
          <a:ext cx="1744878" cy="45112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Identified stated outcomes and indicators</a:t>
          </a:r>
        </a:p>
      </dsp:txBody>
      <dsp:txXfrm>
        <a:off x="6156265" y="2535471"/>
        <a:ext cx="1744878" cy="451129"/>
      </dsp:txXfrm>
    </dsp:sp>
    <dsp:sp modelId="{1F1EBEA5-2A68-4A9C-81AF-93A190F6C0F8}">
      <dsp:nvSpPr>
        <dsp:cNvPr id="0" name=""/>
        <dsp:cNvSpPr/>
      </dsp:nvSpPr>
      <dsp:spPr>
        <a:xfrm>
          <a:off x="6156265" y="3171489"/>
          <a:ext cx="1665553" cy="45112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RHY data elements</a:t>
          </a:r>
        </a:p>
      </dsp:txBody>
      <dsp:txXfrm>
        <a:off x="6156265" y="3171489"/>
        <a:ext cx="1665553" cy="451129"/>
      </dsp:txXfrm>
    </dsp:sp>
    <dsp:sp modelId="{9CEF5CE4-D8EE-41D8-95DB-4F7CFD7251BB}">
      <dsp:nvSpPr>
        <dsp:cNvPr id="0" name=""/>
        <dsp:cNvSpPr/>
      </dsp:nvSpPr>
      <dsp:spPr>
        <a:xfrm>
          <a:off x="6156265" y="3807507"/>
          <a:ext cx="1665553" cy="45112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Systems performance measures</a:t>
          </a:r>
        </a:p>
      </dsp:txBody>
      <dsp:txXfrm>
        <a:off x="6156265" y="3807507"/>
        <a:ext cx="1665553" cy="451129"/>
      </dsp:txXfrm>
    </dsp:sp>
    <dsp:sp modelId="{575451C9-AFB7-492C-9ECC-3A62625F7A67}">
      <dsp:nvSpPr>
        <dsp:cNvPr id="0" name=""/>
        <dsp:cNvSpPr/>
      </dsp:nvSpPr>
      <dsp:spPr>
        <a:xfrm>
          <a:off x="2606397" y="5079543"/>
          <a:ext cx="1479111" cy="451129"/>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System Level Implementation</a:t>
          </a:r>
        </a:p>
      </dsp:txBody>
      <dsp:txXfrm>
        <a:off x="2606397" y="5079543"/>
        <a:ext cx="1479111" cy="451129"/>
      </dsp:txXfrm>
    </dsp:sp>
    <dsp:sp modelId="{3154F853-D4AA-419E-BE76-109EAC7833C3}">
      <dsp:nvSpPr>
        <dsp:cNvPr id="0" name=""/>
        <dsp:cNvSpPr/>
      </dsp:nvSpPr>
      <dsp:spPr>
        <a:xfrm>
          <a:off x="4381331" y="5051909"/>
          <a:ext cx="1479111" cy="506396"/>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Data Analysis</a:t>
          </a:r>
        </a:p>
      </dsp:txBody>
      <dsp:txXfrm>
        <a:off x="4381331" y="5051909"/>
        <a:ext cx="1479111" cy="506396"/>
      </dsp:txXfrm>
    </dsp:sp>
    <dsp:sp modelId="{C72F8E2A-D37D-421E-94B5-DBA584D978A7}">
      <dsp:nvSpPr>
        <dsp:cNvPr id="0" name=""/>
        <dsp:cNvSpPr/>
      </dsp:nvSpPr>
      <dsp:spPr>
        <a:xfrm>
          <a:off x="6156265" y="4443525"/>
          <a:ext cx="1665553" cy="45112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HMIS APR</a:t>
          </a:r>
        </a:p>
      </dsp:txBody>
      <dsp:txXfrm>
        <a:off x="6156265" y="4443525"/>
        <a:ext cx="1665553" cy="451129"/>
      </dsp:txXfrm>
    </dsp:sp>
    <dsp:sp modelId="{7BEBD78D-ABBF-43C1-9F15-BF3647228398}">
      <dsp:nvSpPr>
        <dsp:cNvPr id="0" name=""/>
        <dsp:cNvSpPr/>
      </dsp:nvSpPr>
      <dsp:spPr>
        <a:xfrm>
          <a:off x="6156265" y="5079543"/>
          <a:ext cx="1665553" cy="45112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Systems Performance Measures</a:t>
          </a:r>
        </a:p>
      </dsp:txBody>
      <dsp:txXfrm>
        <a:off x="6156265" y="5079543"/>
        <a:ext cx="1665553" cy="451129"/>
      </dsp:txXfrm>
    </dsp:sp>
    <dsp:sp modelId="{70ADDAC7-F38D-46C1-9AFF-633C8B3AE327}">
      <dsp:nvSpPr>
        <dsp:cNvPr id="0" name=""/>
        <dsp:cNvSpPr/>
      </dsp:nvSpPr>
      <dsp:spPr>
        <a:xfrm>
          <a:off x="6156265" y="5715561"/>
          <a:ext cx="1665553" cy="451129"/>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Gill Sans MT" pitchFamily="34" charset="0"/>
            </a:rPr>
            <a:t>RHY data elements</a:t>
          </a:r>
        </a:p>
      </dsp:txBody>
      <dsp:txXfrm>
        <a:off x="6156265" y="5715561"/>
        <a:ext cx="1665553" cy="4511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99F4A8-C4BB-43AC-B8AF-A558EEF48CCA}">
      <dsp:nvSpPr>
        <dsp:cNvPr id="0" name=""/>
        <dsp:cNvSpPr/>
      </dsp:nvSpPr>
      <dsp:spPr>
        <a:xfrm>
          <a:off x="1690623" y="-72338"/>
          <a:ext cx="5305553" cy="5305553"/>
        </a:xfrm>
        <a:prstGeom prst="circularArrow">
          <a:avLst>
            <a:gd name="adj1" fmla="val 5544"/>
            <a:gd name="adj2" fmla="val 330680"/>
            <a:gd name="adj3" fmla="val 13758966"/>
            <a:gd name="adj4" fmla="val 17396294"/>
            <a:gd name="adj5" fmla="val 5757"/>
          </a:avLst>
        </a:prstGeom>
        <a:solidFill>
          <a:schemeClr val="accent1">
            <a:tint val="4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66565BF0-33E9-4E4D-A3B0-C92F8911CBB4}">
      <dsp:nvSpPr>
        <dsp:cNvPr id="0" name=""/>
        <dsp:cNvSpPr/>
      </dsp:nvSpPr>
      <dsp:spPr>
        <a:xfrm>
          <a:off x="3092127" y="-37911"/>
          <a:ext cx="2502544" cy="125127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Assessment</a:t>
          </a:r>
        </a:p>
        <a:p>
          <a:pPr marL="0" lvl="0" indent="0" algn="ctr" defTabSz="800100">
            <a:lnSpc>
              <a:spcPct val="90000"/>
            </a:lnSpc>
            <a:spcBef>
              <a:spcPct val="0"/>
            </a:spcBef>
            <a:spcAft>
              <a:spcPct val="35000"/>
            </a:spcAft>
            <a:buNone/>
          </a:pPr>
          <a:r>
            <a:rPr lang="en-US" sz="1600" b="0" kern="1200" dirty="0"/>
            <a:t>Community Needs and Resources, Data</a:t>
          </a:r>
        </a:p>
        <a:p>
          <a:pPr marL="0" lvl="0" indent="0" algn="ctr" defTabSz="800100">
            <a:lnSpc>
              <a:spcPct val="90000"/>
            </a:lnSpc>
            <a:spcBef>
              <a:spcPct val="0"/>
            </a:spcBef>
            <a:spcAft>
              <a:spcPct val="35000"/>
            </a:spcAft>
            <a:buNone/>
          </a:pPr>
          <a:r>
            <a:rPr lang="en-US" sz="1600" b="0" kern="1200" dirty="0">
              <a:solidFill>
                <a:schemeClr val="accent2">
                  <a:lumMod val="75000"/>
                </a:schemeClr>
              </a:solidFill>
            </a:rPr>
            <a:t>(Needs Assessment)</a:t>
          </a:r>
        </a:p>
      </dsp:txBody>
      <dsp:txXfrm>
        <a:off x="3153209" y="23171"/>
        <a:ext cx="2380380" cy="1129108"/>
      </dsp:txXfrm>
    </dsp:sp>
    <dsp:sp modelId="{C650B2CF-CA16-4EBE-9D22-C5CE44FED084}">
      <dsp:nvSpPr>
        <dsp:cNvPr id="0" name=""/>
        <dsp:cNvSpPr/>
      </dsp:nvSpPr>
      <dsp:spPr>
        <a:xfrm>
          <a:off x="5410191" y="1524004"/>
          <a:ext cx="2502544" cy="125127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Planning</a:t>
          </a:r>
        </a:p>
        <a:p>
          <a:pPr marL="0" lvl="0" indent="0" algn="ctr" defTabSz="800100">
            <a:lnSpc>
              <a:spcPct val="90000"/>
            </a:lnSpc>
            <a:spcBef>
              <a:spcPct val="0"/>
            </a:spcBef>
            <a:spcAft>
              <a:spcPct val="35000"/>
            </a:spcAft>
            <a:buNone/>
          </a:pPr>
          <a:r>
            <a:rPr lang="en-US" sz="1600" b="0" kern="1200"/>
            <a:t>Community Needs and Resources, Data</a:t>
          </a:r>
        </a:p>
        <a:p>
          <a:pPr marL="0" lvl="0" indent="0" algn="ctr" defTabSz="800100">
            <a:lnSpc>
              <a:spcPct val="90000"/>
            </a:lnSpc>
            <a:spcBef>
              <a:spcPct val="0"/>
            </a:spcBef>
            <a:spcAft>
              <a:spcPct val="35000"/>
            </a:spcAft>
            <a:buNone/>
          </a:pPr>
          <a:r>
            <a:rPr lang="en-US" sz="1600" b="0" kern="1200">
              <a:solidFill>
                <a:schemeClr val="accent2">
                  <a:lumMod val="75000"/>
                </a:schemeClr>
              </a:solidFill>
            </a:rPr>
            <a:t>(Planning Process)</a:t>
          </a:r>
        </a:p>
      </dsp:txBody>
      <dsp:txXfrm>
        <a:off x="5471273" y="1585086"/>
        <a:ext cx="2380380" cy="1129108"/>
      </dsp:txXfrm>
    </dsp:sp>
    <dsp:sp modelId="{A364A88F-3E8A-4013-B93B-2748E987640C}">
      <dsp:nvSpPr>
        <dsp:cNvPr id="0" name=""/>
        <dsp:cNvSpPr/>
      </dsp:nvSpPr>
      <dsp:spPr>
        <a:xfrm>
          <a:off x="4838444" y="3680665"/>
          <a:ext cx="2502544" cy="125127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Implementation</a:t>
          </a:r>
        </a:p>
        <a:p>
          <a:pPr marL="0" lvl="0" indent="0" algn="ctr" defTabSz="800100">
            <a:lnSpc>
              <a:spcPct val="90000"/>
            </a:lnSpc>
            <a:spcBef>
              <a:spcPct val="0"/>
            </a:spcBef>
            <a:spcAft>
              <a:spcPct val="35000"/>
            </a:spcAft>
            <a:buNone/>
          </a:pPr>
          <a:r>
            <a:rPr lang="en-US" sz="1600" b="0" kern="1200"/>
            <a:t>Services and Strategies Produce Results</a:t>
          </a:r>
        </a:p>
        <a:p>
          <a:pPr marL="0" lvl="0" indent="0" algn="ctr" defTabSz="800100">
            <a:lnSpc>
              <a:spcPct val="90000"/>
            </a:lnSpc>
            <a:spcBef>
              <a:spcPct val="0"/>
            </a:spcBef>
            <a:spcAft>
              <a:spcPct val="35000"/>
            </a:spcAft>
            <a:buNone/>
          </a:pPr>
          <a:r>
            <a:rPr lang="en-US" sz="1600" b="0" kern="1200">
              <a:solidFill>
                <a:schemeClr val="accent2">
                  <a:lumMod val="75000"/>
                </a:schemeClr>
              </a:solidFill>
            </a:rPr>
            <a:t>(We’re here!)</a:t>
          </a:r>
        </a:p>
      </dsp:txBody>
      <dsp:txXfrm>
        <a:off x="4899526" y="3741747"/>
        <a:ext cx="2380380" cy="1129108"/>
      </dsp:txXfrm>
    </dsp:sp>
    <dsp:sp modelId="{7ACE8BD5-C0A7-4A34-9821-DBF99342353A}">
      <dsp:nvSpPr>
        <dsp:cNvPr id="0" name=""/>
        <dsp:cNvSpPr/>
      </dsp:nvSpPr>
      <dsp:spPr>
        <a:xfrm>
          <a:off x="1219202" y="3543298"/>
          <a:ext cx="2502544" cy="1403677"/>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Achievement of Results</a:t>
          </a:r>
        </a:p>
        <a:p>
          <a:pPr marL="0" lvl="0" indent="0" algn="ctr" defTabSz="800100">
            <a:lnSpc>
              <a:spcPct val="90000"/>
            </a:lnSpc>
            <a:spcBef>
              <a:spcPct val="0"/>
            </a:spcBef>
            <a:spcAft>
              <a:spcPct val="35000"/>
            </a:spcAft>
            <a:buNone/>
          </a:pPr>
          <a:r>
            <a:rPr lang="en-US" sz="1600" b="0" kern="1200"/>
            <a:t>Observe and Report Progress</a:t>
          </a:r>
        </a:p>
        <a:p>
          <a:pPr marL="0" lvl="0" indent="0" algn="ctr" defTabSz="800100">
            <a:lnSpc>
              <a:spcPct val="90000"/>
            </a:lnSpc>
            <a:spcBef>
              <a:spcPct val="0"/>
            </a:spcBef>
            <a:spcAft>
              <a:spcPct val="35000"/>
            </a:spcAft>
            <a:buNone/>
          </a:pPr>
          <a:r>
            <a:rPr lang="en-US" sz="1600" b="0" kern="1200">
              <a:solidFill>
                <a:schemeClr val="accent2">
                  <a:lumMod val="75000"/>
                </a:schemeClr>
              </a:solidFill>
            </a:rPr>
            <a:t>(Need to create plan)</a:t>
          </a:r>
        </a:p>
      </dsp:txBody>
      <dsp:txXfrm>
        <a:off x="1287724" y="3611820"/>
        <a:ext cx="2365500" cy="1266633"/>
      </dsp:txXfrm>
    </dsp:sp>
    <dsp:sp modelId="{78BF8B42-8F4B-4A4F-B6DB-DBCD672E95A9}">
      <dsp:nvSpPr>
        <dsp:cNvPr id="0" name=""/>
        <dsp:cNvSpPr/>
      </dsp:nvSpPr>
      <dsp:spPr>
        <a:xfrm>
          <a:off x="771919" y="1549131"/>
          <a:ext cx="2502544" cy="1251272"/>
        </a:xfrm>
        <a:prstGeom prst="roundRect">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Evaluation</a:t>
          </a:r>
        </a:p>
        <a:p>
          <a:pPr marL="0" lvl="0" indent="0" algn="ctr" defTabSz="800100">
            <a:lnSpc>
              <a:spcPct val="90000"/>
            </a:lnSpc>
            <a:spcBef>
              <a:spcPct val="0"/>
            </a:spcBef>
            <a:spcAft>
              <a:spcPct val="35000"/>
            </a:spcAft>
            <a:buNone/>
          </a:pPr>
          <a:r>
            <a:rPr lang="en-US" sz="1600" b="0" kern="1200" dirty="0"/>
            <a:t>Analyze Data, Compare with Benchmarks</a:t>
          </a:r>
        </a:p>
        <a:p>
          <a:pPr marL="0" lvl="0" indent="0" algn="ctr" defTabSz="800100">
            <a:lnSpc>
              <a:spcPct val="90000"/>
            </a:lnSpc>
            <a:spcBef>
              <a:spcPct val="0"/>
            </a:spcBef>
            <a:spcAft>
              <a:spcPct val="35000"/>
            </a:spcAft>
            <a:buNone/>
          </a:pPr>
          <a:r>
            <a:rPr lang="en-US" sz="1600" b="0" kern="1200" dirty="0">
              <a:solidFill>
                <a:schemeClr val="accent2">
                  <a:lumMod val="75000"/>
                </a:schemeClr>
              </a:solidFill>
            </a:rPr>
            <a:t>(Plan revisions)</a:t>
          </a:r>
        </a:p>
      </dsp:txBody>
      <dsp:txXfrm>
        <a:off x="833001" y="1610213"/>
        <a:ext cx="2380380" cy="1129108"/>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7BF77A4-95C4-49A7-B18D-D234C078783D}" type="datetimeFigureOut">
              <a:rPr lang="en-US" smtClean="0"/>
              <a:pPr/>
              <a:t>10/28/2020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7F40DFA-B482-4AD0-A536-856EB395CE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a:t>SmartArt custom animation effects: organization chart</a:t>
            </a:r>
            <a:endParaRPr lang="en-US" sz="1400" i="1"/>
          </a:p>
          <a:p>
            <a:r>
              <a:rPr lang="en-US" sz="1400"/>
              <a:t>(Intermediate)</a:t>
            </a:r>
          </a:p>
          <a:p>
            <a:endParaRPr lang="en-US"/>
          </a:p>
          <a:p>
            <a:endParaRPr lang="en-US"/>
          </a:p>
          <a:p>
            <a:pPr defTabSz="931774">
              <a:defRPr/>
            </a:pPr>
            <a:r>
              <a:rPr lang="en-US" b="1"/>
              <a:t>Tip</a:t>
            </a:r>
            <a:r>
              <a:rPr lang="en-US"/>
              <a:t>: The instructions below describe how to reproduce the exact organization chart and animation effects in the example above. In the animation procedures, the number of animation effects that require modification in the </a:t>
            </a:r>
            <a:r>
              <a:rPr lang="en-US" b="1"/>
              <a:t>Custom Animation </a:t>
            </a:r>
            <a:r>
              <a:rPr lang="en-US"/>
              <a:t>task pane will vary if the chart contains a different number of managers and employees.</a:t>
            </a:r>
          </a:p>
          <a:p>
            <a:endParaRPr lang="en-US"/>
          </a:p>
          <a:p>
            <a:endParaRPr lang="en-US"/>
          </a:p>
          <a:p>
            <a:r>
              <a:rPr lang="en-US"/>
              <a:t>To reproduce the SmartArt effects on this slide, do the following:</a:t>
            </a:r>
          </a:p>
          <a:p>
            <a:pPr marL="232943" indent="-232943" defTabSz="931774">
              <a:buFont typeface="+mj-lt"/>
              <a:buAutoNum type="arabicPeriod"/>
              <a:defRPr/>
            </a:pPr>
            <a:r>
              <a:rPr lang="en-US"/>
              <a:t>On the </a:t>
            </a:r>
            <a:r>
              <a:rPr lang="en-US" b="1"/>
              <a:t>Home</a:t>
            </a:r>
            <a:r>
              <a:rPr lang="en-US"/>
              <a:t> tab, in the </a:t>
            </a:r>
            <a:r>
              <a:rPr lang="en-US" b="1"/>
              <a:t>Slides</a:t>
            </a:r>
            <a:r>
              <a:rPr lang="en-US"/>
              <a:t> group, click </a:t>
            </a:r>
            <a:r>
              <a:rPr lang="en-US" b="1"/>
              <a:t>Layout</a:t>
            </a:r>
            <a:r>
              <a:rPr lang="en-US"/>
              <a:t>, and then click </a:t>
            </a:r>
            <a:r>
              <a:rPr lang="en-US" b="1"/>
              <a:t>Blank</a:t>
            </a:r>
            <a:r>
              <a:rPr lang="en-US"/>
              <a:t>. </a:t>
            </a:r>
          </a:p>
          <a:p>
            <a:pPr marL="232943" indent="-232943">
              <a:buFont typeface="+mj-lt"/>
              <a:buAutoNum type="arabicPeriod"/>
            </a:pPr>
            <a:r>
              <a:rPr lang="en-US"/>
              <a:t>On the </a:t>
            </a:r>
            <a:r>
              <a:rPr lang="en-US" b="1"/>
              <a:t>Insert tab</a:t>
            </a:r>
            <a:r>
              <a:rPr lang="en-US"/>
              <a:t>, in the </a:t>
            </a:r>
            <a:r>
              <a:rPr lang="en-US" b="1"/>
              <a:t>Illustrations</a:t>
            </a:r>
            <a:r>
              <a:rPr lang="en-US"/>
              <a:t> group, click </a:t>
            </a:r>
            <a:r>
              <a:rPr lang="en-US" b="1"/>
              <a:t>SmartArt</a:t>
            </a:r>
            <a:r>
              <a:rPr lang="en-US"/>
              <a:t>. In the </a:t>
            </a:r>
            <a:r>
              <a:rPr lang="en-US" b="1"/>
              <a:t>Choose a SmartArt Graphic</a:t>
            </a:r>
            <a:r>
              <a:rPr lang="en-US"/>
              <a:t> dialog box, in the left pane, click </a:t>
            </a:r>
            <a:r>
              <a:rPr lang="en-US" b="1"/>
              <a:t>Hierarchy</a:t>
            </a:r>
            <a:r>
              <a:rPr lang="en-US"/>
              <a:t>. In the </a:t>
            </a:r>
            <a:r>
              <a:rPr lang="en-US" b="1"/>
              <a:t>Hierarchy</a:t>
            </a:r>
            <a:r>
              <a:rPr lang="en-US"/>
              <a:t> pane, click </a:t>
            </a:r>
            <a:r>
              <a:rPr lang="en-US" b="1"/>
              <a:t>Organization Chart </a:t>
            </a:r>
            <a:r>
              <a:rPr lang="en-US"/>
              <a:t>(first row, first option from the left), and then click </a:t>
            </a:r>
            <a:r>
              <a:rPr lang="en-US" b="1"/>
              <a:t>OK</a:t>
            </a:r>
            <a:r>
              <a:rPr lang="en-US"/>
              <a:t> to insert the graphic into the slide.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 for the first-level rectangle, enter </a:t>
            </a:r>
            <a:r>
              <a:rPr lang="en-US" b="1"/>
              <a:t>Director </a:t>
            </a:r>
            <a:r>
              <a:rPr lang="en-US"/>
              <a:t>(or the name of the director). In the second-level rectangle enter </a:t>
            </a:r>
            <a:r>
              <a:rPr lang="en-US" b="1"/>
              <a:t>Assistant Director </a:t>
            </a:r>
            <a:r>
              <a:rPr lang="en-US"/>
              <a:t>(or the name of the assistant director). In the text boxes for the third-level rectangles, enter </a:t>
            </a:r>
            <a:r>
              <a:rPr lang="en-US" b="1"/>
              <a:t>Manager 1</a:t>
            </a:r>
            <a:r>
              <a:rPr lang="en-US"/>
              <a:t>, </a:t>
            </a:r>
            <a:r>
              <a:rPr lang="en-US" b="1"/>
              <a:t>Manager 2</a:t>
            </a:r>
            <a:r>
              <a:rPr lang="en-US"/>
              <a:t>, and </a:t>
            </a:r>
            <a:r>
              <a:rPr lang="en-US" b="1"/>
              <a:t>Manager 3 </a:t>
            </a:r>
            <a:r>
              <a:rPr lang="en-US"/>
              <a:t>(or the names of the managers). </a:t>
            </a:r>
          </a:p>
          <a:p>
            <a:pPr marL="232943" indent="-232943">
              <a:buFont typeface="+mj-lt"/>
              <a:buAutoNum type="arabicPeriod"/>
            </a:pPr>
            <a:r>
              <a:rPr lang="en-US"/>
              <a:t>On the slide, do the following to add more employee rectangles:</a:t>
            </a:r>
          </a:p>
          <a:p>
            <a:pPr marL="698830" lvl="1" indent="-232943">
              <a:buFont typeface="Arial" pitchFamily="34" charset="0"/>
              <a:buChar char="•"/>
            </a:pPr>
            <a:r>
              <a:rPr lang="en-US"/>
              <a:t>Right-click the </a:t>
            </a:r>
            <a:r>
              <a:rPr lang="en-US" b="1"/>
              <a:t>Manager 1</a:t>
            </a:r>
            <a:r>
              <a:rPr lang="en-US"/>
              <a:t> rectangle, point to </a:t>
            </a:r>
            <a:r>
              <a:rPr lang="en-US" b="1"/>
              <a:t>Add Shape</a:t>
            </a:r>
            <a:r>
              <a:rPr lang="en-US"/>
              <a:t>, and then click </a:t>
            </a:r>
            <a:r>
              <a:rPr lang="en-US" b="1"/>
              <a:t>Add Shape Below</a:t>
            </a:r>
            <a:r>
              <a:rPr lang="en-US"/>
              <a:t>. Repeat this process one more time for a total of three rectangles below </a:t>
            </a:r>
            <a:r>
              <a:rPr lang="en-US" b="1"/>
              <a:t>Manager 1</a:t>
            </a:r>
            <a:r>
              <a:rPr lang="en-US"/>
              <a:t>. </a:t>
            </a:r>
          </a:p>
          <a:p>
            <a:pPr marL="698830" lvl="1" indent="-232943">
              <a:buFont typeface="Arial" pitchFamily="34" charset="0"/>
              <a:buChar char="•"/>
            </a:pPr>
            <a:r>
              <a:rPr lang="en-US"/>
              <a:t>Right-click the </a:t>
            </a:r>
            <a:r>
              <a:rPr lang="en-US" b="1"/>
              <a:t>Manager 2</a:t>
            </a:r>
            <a:r>
              <a:rPr lang="en-US"/>
              <a:t> rectangle, point to </a:t>
            </a:r>
            <a:r>
              <a:rPr lang="en-US" b="1"/>
              <a:t>Add Shape</a:t>
            </a:r>
            <a:r>
              <a:rPr lang="en-US"/>
              <a:t>, and then click </a:t>
            </a:r>
            <a:r>
              <a:rPr lang="en-US" b="1"/>
              <a:t>Add Shape Below</a:t>
            </a:r>
            <a:r>
              <a:rPr lang="en-US"/>
              <a:t>.</a:t>
            </a:r>
          </a:p>
          <a:p>
            <a:pPr marL="698830" lvl="1" indent="-232943">
              <a:buFont typeface="Arial" pitchFamily="34" charset="0"/>
              <a:buChar char="•"/>
            </a:pPr>
            <a:r>
              <a:rPr lang="en-US"/>
              <a:t>Right-click the </a:t>
            </a:r>
            <a:r>
              <a:rPr lang="en-US" b="1"/>
              <a:t>Manager 3</a:t>
            </a:r>
            <a:r>
              <a:rPr lang="en-US"/>
              <a:t> rectangle, point to </a:t>
            </a:r>
            <a:r>
              <a:rPr lang="en-US" b="1"/>
              <a:t>Add Shape</a:t>
            </a:r>
            <a:r>
              <a:rPr lang="en-US"/>
              <a:t>, and then click </a:t>
            </a:r>
            <a:r>
              <a:rPr lang="en-US" b="1"/>
              <a:t>Add Shape Below</a:t>
            </a:r>
            <a:r>
              <a:rPr lang="en-US"/>
              <a:t>.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boxes for the fourth-level rectangles, enter </a:t>
            </a:r>
            <a:r>
              <a:rPr lang="en-US" b="1"/>
              <a:t>Employee</a:t>
            </a:r>
            <a:r>
              <a:rPr lang="en-US"/>
              <a:t> (or the names of the employees).</a:t>
            </a:r>
          </a:p>
          <a:p>
            <a:pPr marL="232943" indent="-232943">
              <a:buFont typeface="+mj-lt"/>
              <a:buAutoNum type="arabicPeriod"/>
            </a:pPr>
            <a:r>
              <a:rPr lang="en-US"/>
              <a:t>If you would like to modify the number of directors, managers, and employees in the chart to match the structure of your organization, do one or more of the following: </a:t>
            </a:r>
          </a:p>
          <a:p>
            <a:pPr lvl="1">
              <a:buFont typeface="Arial" pitchFamily="34" charset="0"/>
              <a:buChar char="•"/>
            </a:pPr>
            <a:r>
              <a:rPr lang="en-US"/>
              <a:t>To add a rectangle within a particular level, right-click one of the rectangles in that level, point to </a:t>
            </a:r>
            <a:r>
              <a:rPr lang="en-US" b="1"/>
              <a:t>Add Shape</a:t>
            </a:r>
            <a:r>
              <a:rPr lang="en-US"/>
              <a:t>, and then click </a:t>
            </a:r>
            <a:r>
              <a:rPr lang="en-US" b="1"/>
              <a:t>Add Shape After </a:t>
            </a:r>
            <a:r>
              <a:rPr lang="en-US"/>
              <a:t>or </a:t>
            </a:r>
            <a:r>
              <a:rPr lang="en-US" b="1"/>
              <a:t>Add Shape Before</a:t>
            </a:r>
            <a:r>
              <a:rPr lang="en-US"/>
              <a:t>. </a:t>
            </a:r>
          </a:p>
          <a:p>
            <a:pPr lvl="1">
              <a:buFont typeface="Arial" pitchFamily="34" charset="0"/>
              <a:buChar char="•"/>
            </a:pPr>
            <a:r>
              <a:rPr lang="en-US"/>
              <a:t>To add a rectangle below another rectangle, right-click the higher-level rectangle, point to </a:t>
            </a:r>
            <a:r>
              <a:rPr lang="en-US" b="1"/>
              <a:t>Add Shape</a:t>
            </a:r>
            <a:r>
              <a:rPr lang="en-US"/>
              <a:t>, and then click </a:t>
            </a:r>
            <a:r>
              <a:rPr lang="en-US" b="1"/>
              <a:t>Add Shape Below</a:t>
            </a:r>
            <a:r>
              <a:rPr lang="en-US"/>
              <a:t>. </a:t>
            </a:r>
          </a:p>
          <a:p>
            <a:pPr lvl="1">
              <a:buFont typeface="Arial" pitchFamily="34" charset="0"/>
              <a:buChar char="•"/>
            </a:pPr>
            <a:r>
              <a:rPr lang="en-US"/>
              <a:t>To delete a rectangle, select the rectangle and then press DELETE. </a:t>
            </a:r>
          </a:p>
          <a:p>
            <a:pPr marL="232943" indent="-232943" defTabSz="931774">
              <a:buFont typeface="+mj-lt"/>
              <a:buAutoNum type="arabicPeriod" startAt="7"/>
              <a:defRPr/>
            </a:pPr>
            <a:r>
              <a:rPr lang="en-US"/>
              <a:t>To add text to new rectangles, select the graphic, and then click one of the arrows on the left border. In the </a:t>
            </a:r>
            <a:r>
              <a:rPr lang="en-US" b="1"/>
              <a:t>Type your text here </a:t>
            </a:r>
            <a:r>
              <a:rPr lang="en-US"/>
              <a:t>dialog box, enter text.  </a:t>
            </a:r>
          </a:p>
          <a:p>
            <a:pPr marL="232943" indent="-232943" defTabSz="931774">
              <a:buFont typeface="+mj-lt"/>
              <a:buAutoNum type="arabicPeriod" startAt="7"/>
              <a:defRPr/>
            </a:pPr>
            <a:r>
              <a:rPr lang="en-US"/>
              <a:t>Select the graphic. Under </a:t>
            </a:r>
            <a:r>
              <a:rPr lang="en-US" b="1"/>
              <a:t>SmartArt Tools</a:t>
            </a:r>
            <a:r>
              <a:rPr lang="en-US"/>
              <a:t>, on the </a:t>
            </a:r>
            <a:r>
              <a:rPr lang="en-US" b="1"/>
              <a:t>Format</a:t>
            </a:r>
            <a:r>
              <a:rPr lang="en-US"/>
              <a:t> tab, click </a:t>
            </a:r>
            <a:r>
              <a:rPr lang="en-US" b="1"/>
              <a:t>Size</a:t>
            </a:r>
            <a:r>
              <a:rPr lang="en-US"/>
              <a:t>, and then do the following:</a:t>
            </a:r>
          </a:p>
          <a:p>
            <a:pPr marL="698830" lvl="1" indent="-232943" defTabSz="931774">
              <a:buFont typeface="Arial" pitchFamily="34" charset="0"/>
              <a:buChar char="•"/>
              <a:defRPr/>
            </a:pPr>
            <a:r>
              <a:rPr lang="en-US"/>
              <a:t>In the </a:t>
            </a:r>
            <a:r>
              <a:rPr lang="en-US" b="1"/>
              <a:t>Height</a:t>
            </a:r>
            <a:r>
              <a:rPr lang="en-US"/>
              <a:t> box, enter</a:t>
            </a:r>
            <a:r>
              <a:rPr lang="en-US" b="1"/>
              <a:t> 6.55”</a:t>
            </a:r>
            <a:r>
              <a:rPr lang="en-US"/>
              <a:t>.</a:t>
            </a:r>
          </a:p>
          <a:p>
            <a:pPr marL="698830" lvl="1" indent="-232943" defTabSz="931774">
              <a:buFont typeface="Arial" pitchFamily="34" charset="0"/>
              <a:buChar char="•"/>
              <a:defRPr/>
            </a:pPr>
            <a:r>
              <a:rPr lang="en-US"/>
              <a:t>In the </a:t>
            </a:r>
            <a:r>
              <a:rPr lang="en-US" b="1"/>
              <a:t>Width</a:t>
            </a:r>
            <a:r>
              <a:rPr lang="en-US"/>
              <a:t> box, enter </a:t>
            </a:r>
            <a:r>
              <a:rPr lang="en-US" b="1"/>
              <a:t>8.79”</a:t>
            </a:r>
            <a:r>
              <a:rPr lang="en-US"/>
              <a:t>. </a:t>
            </a:r>
            <a:endParaRPr lang="en-US" i="1"/>
          </a:p>
          <a:p>
            <a:pPr marL="232943" indent="-232943" defTabSz="931774">
              <a:buFont typeface="+mj-lt"/>
              <a:buAutoNum type="arabicPeriod" startAt="9"/>
              <a:defRPr/>
            </a:pPr>
            <a:r>
              <a:rPr lang="en-US"/>
              <a:t>Under </a:t>
            </a:r>
            <a:r>
              <a:rPr lang="en-US" b="1"/>
              <a:t>SmartArt Tools</a:t>
            </a:r>
            <a:r>
              <a:rPr lang="en-US"/>
              <a:t>, on the </a:t>
            </a:r>
            <a:r>
              <a:rPr lang="en-US" b="1"/>
              <a:t>Format</a:t>
            </a:r>
            <a:r>
              <a:rPr lang="en-US"/>
              <a:t> tab, click </a:t>
            </a:r>
            <a:r>
              <a:rPr lang="en-US" b="1"/>
              <a:t>Arrange</a:t>
            </a:r>
            <a:r>
              <a:rPr lang="en-US"/>
              <a:t>, click </a:t>
            </a:r>
            <a:r>
              <a:rPr lang="en-US" b="1"/>
              <a:t>Align</a:t>
            </a:r>
            <a:r>
              <a:rPr lang="en-US"/>
              <a:t>, and then do the following:</a:t>
            </a:r>
          </a:p>
          <a:p>
            <a:pPr marL="698830" lvl="1" indent="-232943" defTabSz="931774">
              <a:buFont typeface="+mj-lt"/>
              <a:buAutoNum type="arabicPeriod"/>
              <a:defRPr/>
            </a:pPr>
            <a:r>
              <a:rPr lang="en-US"/>
              <a:t>Click </a:t>
            </a:r>
            <a:r>
              <a:rPr lang="en-US" b="1"/>
              <a:t>Align to Slide</a:t>
            </a:r>
            <a:r>
              <a:rPr lang="en-US"/>
              <a:t>.</a:t>
            </a:r>
          </a:p>
          <a:p>
            <a:pPr marL="698830" lvl="1" indent="-232943" defTabSz="931774">
              <a:buFont typeface="+mj-lt"/>
              <a:buAutoNum type="arabicPeriod"/>
              <a:defRPr/>
            </a:pPr>
            <a:r>
              <a:rPr lang="en-US"/>
              <a:t>Click </a:t>
            </a:r>
            <a:r>
              <a:rPr lang="en-US" b="1"/>
              <a:t>Align Middle</a:t>
            </a:r>
            <a:r>
              <a:rPr lang="en-US"/>
              <a:t>. </a:t>
            </a:r>
          </a:p>
          <a:p>
            <a:pPr marL="698830" lvl="1" indent="-232943" defTabSz="931774">
              <a:buFont typeface="+mj-lt"/>
              <a:buAutoNum type="arabicPeriod"/>
              <a:defRPr/>
            </a:pPr>
            <a:r>
              <a:rPr lang="en-US"/>
              <a:t>Click </a:t>
            </a:r>
            <a:r>
              <a:rPr lang="en-US" b="1"/>
              <a:t>Align Center</a:t>
            </a:r>
            <a:r>
              <a:rPr lang="en-US"/>
              <a:t>. </a:t>
            </a:r>
          </a:p>
          <a:p>
            <a:pPr marL="698830" lvl="1" indent="-232943" defTabSz="931774">
              <a:buFont typeface="+mj-lt"/>
              <a:buAutoNum type="arabicPeriod"/>
              <a:defRPr/>
            </a:pPr>
            <a:endParaRPr lang="en-US"/>
          </a:p>
          <a:p>
            <a:pPr marL="698830" lvl="1" indent="-232943" defTabSz="931774">
              <a:defRPr/>
            </a:pPr>
            <a:endParaRPr lang="en-US"/>
          </a:p>
          <a:p>
            <a:pPr marL="232943" lvl="1" indent="-232943" defTabSz="931774">
              <a:defRPr/>
            </a:pPr>
            <a:r>
              <a:rPr lang="en-US"/>
              <a:t>To reproduce the effects for the employee rectangles on this slide, do the following:</a:t>
            </a:r>
          </a:p>
          <a:p>
            <a:pPr marL="232943" indent="-232943">
              <a:buFont typeface="+mj-lt"/>
              <a:buAutoNum type="arabicPeriod"/>
            </a:pPr>
            <a:r>
              <a:rPr lang="en-US"/>
              <a:t>Press and hold SHIFT, and then select all of the rectangles in the slide. On one of the rectangles, on the middle of the left edge, drag the blue square adjustment handle slightly to the left to increase the width of all of the rectangles. </a:t>
            </a:r>
          </a:p>
          <a:p>
            <a:pPr marL="232943" indent="-232943">
              <a:buFont typeface="+mj-lt"/>
              <a:buAutoNum type="arabicPeriod"/>
            </a:pPr>
            <a:r>
              <a:rPr lang="en-US"/>
              <a:t>On the slide, select the graphic. On the </a:t>
            </a:r>
            <a:r>
              <a:rPr lang="en-US" b="1"/>
              <a:t>Home</a:t>
            </a:r>
            <a:r>
              <a:rPr lang="en-US"/>
              <a:t> tab, in the </a:t>
            </a:r>
            <a:r>
              <a:rPr lang="en-US" b="1"/>
              <a:t>Font</a:t>
            </a:r>
            <a:r>
              <a:rPr lang="en-US"/>
              <a:t> group, select </a:t>
            </a:r>
            <a:r>
              <a:rPr lang="en-US" b="1"/>
              <a:t>Gill Sans MT </a:t>
            </a:r>
            <a:r>
              <a:rPr lang="en-US"/>
              <a:t>from the </a:t>
            </a:r>
            <a:r>
              <a:rPr lang="en-US" b="1"/>
              <a:t>Font</a:t>
            </a:r>
            <a:r>
              <a:rPr lang="en-US"/>
              <a:t> list, and then select </a:t>
            </a:r>
            <a:r>
              <a:rPr lang="en-US" b="1"/>
              <a:t>20</a:t>
            </a:r>
            <a:r>
              <a:rPr lang="en-US"/>
              <a:t> from the </a:t>
            </a:r>
            <a:r>
              <a:rPr lang="en-US" b="1"/>
              <a:t>Font</a:t>
            </a:r>
            <a:r>
              <a:rPr lang="en-US"/>
              <a:t> </a:t>
            </a:r>
            <a:r>
              <a:rPr lang="en-US" b="1"/>
              <a:t>Size</a:t>
            </a:r>
            <a:r>
              <a:rPr lang="en-US"/>
              <a:t> list.</a:t>
            </a:r>
          </a:p>
          <a:p>
            <a:pPr marL="232943" indent="-232943">
              <a:buFont typeface="+mj-lt"/>
              <a:buAutoNum type="arabicPeriod"/>
            </a:pPr>
            <a:r>
              <a:rPr lang="en-US"/>
              <a:t>Press and hold SHIFT, and then select all of the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Line Color </a:t>
            </a:r>
            <a:r>
              <a:rPr lang="en-US"/>
              <a:t>in the left pane. In the </a:t>
            </a:r>
            <a:r>
              <a:rPr lang="en-US" b="1"/>
              <a:t>Line Color </a:t>
            </a:r>
            <a:r>
              <a:rPr lang="en-US"/>
              <a:t>pane, select </a:t>
            </a:r>
            <a:r>
              <a:rPr lang="en-US" b="1"/>
              <a:t>No line</a:t>
            </a:r>
            <a:r>
              <a:rPr lang="en-US"/>
              <a: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Shadow</a:t>
            </a:r>
            <a:r>
              <a:rPr lang="en-US"/>
              <a:t> in the left pane. In the </a:t>
            </a:r>
            <a:r>
              <a:rPr lang="en-US" b="1"/>
              <a:t>Shadow</a:t>
            </a:r>
            <a:r>
              <a:rPr lang="en-US"/>
              <a:t> pane, click the button next to </a:t>
            </a:r>
            <a:r>
              <a:rPr lang="en-US" b="1"/>
              <a:t>Presets</a:t>
            </a:r>
            <a:r>
              <a:rPr lang="en-US"/>
              <a:t> , and then under </a:t>
            </a:r>
            <a:r>
              <a:rPr lang="en-US" b="1"/>
              <a:t>Outer</a:t>
            </a:r>
            <a:r>
              <a:rPr lang="en-US"/>
              <a:t> click </a:t>
            </a:r>
            <a:r>
              <a:rPr lang="en-US" b="1"/>
              <a:t>Offset</a:t>
            </a:r>
            <a:r>
              <a:rPr lang="en-US"/>
              <a:t> </a:t>
            </a:r>
            <a:r>
              <a:rPr lang="en-US" b="1"/>
              <a:t>Center </a:t>
            </a:r>
            <a:r>
              <a:rPr lang="en-US"/>
              <a:t>(second row, second option from the left).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3-D</a:t>
            </a:r>
            <a:r>
              <a:rPr lang="en-US"/>
              <a:t> </a:t>
            </a:r>
            <a:r>
              <a:rPr lang="en-US" b="1"/>
              <a:t>Format</a:t>
            </a:r>
            <a:r>
              <a:rPr lang="en-US"/>
              <a:t> in the left pane, and then do the following in the </a:t>
            </a:r>
            <a:r>
              <a:rPr lang="en-US" b="1"/>
              <a:t>3-D</a:t>
            </a:r>
            <a:r>
              <a:rPr lang="en-US"/>
              <a:t> </a:t>
            </a:r>
            <a:r>
              <a:rPr lang="en-US" b="1"/>
              <a:t>Format</a:t>
            </a:r>
            <a:r>
              <a:rPr lang="en-US"/>
              <a:t> pane under </a:t>
            </a:r>
            <a:r>
              <a:rPr lang="en-US" b="1"/>
              <a:t>Bevel</a:t>
            </a:r>
            <a:r>
              <a:rPr lang="en-US"/>
              <a:t>:</a:t>
            </a:r>
          </a:p>
          <a:p>
            <a:pPr marL="698830" lvl="1" indent="-232943">
              <a:buFont typeface="Arial" pitchFamily="34" charset="0"/>
              <a:buChar char="•"/>
            </a:pPr>
            <a:r>
              <a:rPr lang="en-US"/>
              <a:t>Click the button next to </a:t>
            </a:r>
            <a:r>
              <a:rPr lang="en-US" b="1"/>
              <a:t>Top</a:t>
            </a:r>
            <a:r>
              <a:rPr lang="en-US"/>
              <a:t>, and then click </a:t>
            </a:r>
            <a:r>
              <a:rPr lang="en-US" b="1"/>
              <a:t>Cool</a:t>
            </a:r>
            <a:r>
              <a:rPr lang="en-US"/>
              <a:t> </a:t>
            </a:r>
            <a:r>
              <a:rPr lang="en-US" b="1"/>
              <a:t>Slant</a:t>
            </a:r>
            <a:r>
              <a:rPr lang="en-US"/>
              <a:t> (first row, fourth option from the left). </a:t>
            </a:r>
          </a:p>
          <a:p>
            <a:pPr marL="698830" lvl="1" indent="-232943">
              <a:buFont typeface="Arial" pitchFamily="34" charset="0"/>
              <a:buChar char="•"/>
            </a:pPr>
            <a:r>
              <a:rPr lang="en-US"/>
              <a:t>Next to </a:t>
            </a:r>
            <a:r>
              <a:rPr lang="en-US" b="1"/>
              <a:t>Top</a:t>
            </a:r>
            <a:r>
              <a:rPr lang="en-US"/>
              <a:t>, in the </a:t>
            </a:r>
            <a:r>
              <a:rPr lang="en-US" b="1"/>
              <a:t>Width</a:t>
            </a:r>
            <a:r>
              <a:rPr lang="en-US"/>
              <a:t> box, enter </a:t>
            </a:r>
            <a:r>
              <a:rPr lang="en-US" b="1"/>
              <a:t>5 pt</a:t>
            </a:r>
            <a:r>
              <a:rPr lang="en-US"/>
              <a:t>,</a:t>
            </a:r>
            <a:r>
              <a:rPr lang="en-US" b="1"/>
              <a:t> </a:t>
            </a:r>
            <a:r>
              <a:rPr lang="en-US"/>
              <a:t>and in the </a:t>
            </a:r>
            <a:r>
              <a:rPr lang="en-US" b="1"/>
              <a:t>Height</a:t>
            </a:r>
            <a:r>
              <a:rPr lang="en-US"/>
              <a:t> box, enter </a:t>
            </a:r>
            <a:r>
              <a:rPr lang="en-US" b="1"/>
              <a:t>5 pt</a:t>
            </a:r>
            <a:r>
              <a:rPr lang="en-US"/>
              <a:t>.</a:t>
            </a:r>
          </a:p>
          <a:p>
            <a:pPr marL="232943" indent="-232943">
              <a:buFont typeface="+mj-lt"/>
              <a:buAutoNum type="arabicPeriod"/>
            </a:pPr>
            <a:r>
              <a:rPr lang="en-US"/>
              <a:t>Press and hold SHIFT, and then select all of the employee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 fill </a:t>
            </a:r>
            <a:r>
              <a:rPr lang="en-US"/>
              <a:t>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manager rectangles on this slide, do the following:</a:t>
            </a:r>
          </a:p>
          <a:p>
            <a:pPr marL="232943" indent="-232943">
              <a:buFont typeface="+mj-lt"/>
              <a:buAutoNum type="arabicPeriod"/>
            </a:pPr>
            <a:r>
              <a:rPr lang="en-US"/>
              <a:t>Press and hold SHIFT, and then select all three manager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director rectangles on this slide, do the following:</a:t>
            </a:r>
          </a:p>
          <a:p>
            <a:pPr marL="232943" indent="-232943">
              <a:buFont typeface="+mj-lt"/>
              <a:buAutoNum type="arabicPeriod"/>
            </a:pPr>
            <a:r>
              <a:rPr lang="en-US"/>
              <a:t>Press and hold SHIFT, and then the director and assistant director rectangles (first- and second-level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60% </a:t>
            </a:r>
            <a:r>
              <a:rPr lang="en-US"/>
              <a:t>(third row, fifth option from the left). </a:t>
            </a:r>
          </a:p>
          <a:p>
            <a:pPr marL="232943" indent="-232943">
              <a:buFont typeface="+mj-lt"/>
              <a:buAutoNum type="arabicPeriod"/>
            </a:pPr>
            <a:r>
              <a:rPr lang="en-US"/>
              <a:t>Press and hold SHIFT, and then select the director and assistant director rectangles in the graphic. On the </a:t>
            </a:r>
            <a:r>
              <a:rPr lang="en-US" b="1"/>
              <a:t>Home</a:t>
            </a:r>
            <a:r>
              <a:rPr lang="en-US"/>
              <a:t> tab, in the </a:t>
            </a:r>
            <a:r>
              <a:rPr lang="en-US" b="1"/>
              <a:t>Font</a:t>
            </a:r>
            <a:r>
              <a:rPr lang="en-US"/>
              <a:t> group, click the button next to </a:t>
            </a:r>
            <a:r>
              <a:rPr lang="en-US" b="1"/>
              <a:t>Font</a:t>
            </a:r>
            <a:r>
              <a:rPr lang="en-US"/>
              <a:t> </a:t>
            </a:r>
            <a:r>
              <a:rPr lang="en-US" b="1"/>
              <a:t>Color</a:t>
            </a:r>
            <a:r>
              <a:rPr lang="en-US"/>
              <a:t>, and then click </a:t>
            </a:r>
            <a:r>
              <a:rPr lang="en-US" b="1"/>
              <a:t>Dark Blue, Text 2</a:t>
            </a:r>
            <a:r>
              <a:rPr lang="en-US"/>
              <a:t> (first row, fourth option from the left).</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connecting line between </a:t>
            </a:r>
            <a:r>
              <a:rPr lang="en-US" b="1"/>
              <a:t>Manager 2</a:t>
            </a:r>
            <a:r>
              <a:rPr lang="en-US"/>
              <a:t> and the last employee under </a:t>
            </a:r>
            <a:r>
              <a:rPr lang="en-US" b="1"/>
              <a:t>Manager 1</a:t>
            </a:r>
            <a:r>
              <a:rPr lang="en-US"/>
              <a:t>, do the following:</a:t>
            </a:r>
          </a:p>
          <a:p>
            <a:pPr marL="232943" indent="-232943">
              <a:buFont typeface="+mj-lt"/>
              <a:buAutoNum type="arabicPeriod"/>
            </a:pPr>
            <a:r>
              <a:rPr lang="en-US"/>
              <a:t>On the </a:t>
            </a:r>
            <a:r>
              <a:rPr lang="en-US" b="1"/>
              <a:t>Home</a:t>
            </a:r>
            <a:r>
              <a:rPr lang="en-US"/>
              <a:t> tab, in the </a:t>
            </a:r>
            <a:r>
              <a:rPr lang="en-US" b="1"/>
              <a:t>Drawing</a:t>
            </a:r>
            <a:r>
              <a:rPr lang="en-US"/>
              <a:t> group, click </a:t>
            </a:r>
            <a:r>
              <a:rPr lang="en-US" b="1"/>
              <a:t>Shapes</a:t>
            </a:r>
            <a:r>
              <a:rPr lang="en-US"/>
              <a:t>, and then under </a:t>
            </a:r>
            <a:r>
              <a:rPr lang="en-US" b="1"/>
              <a:t>Lines</a:t>
            </a:r>
            <a:r>
              <a:rPr lang="en-US"/>
              <a:t> click </a:t>
            </a:r>
            <a:r>
              <a:rPr lang="en-US" b="1"/>
              <a:t>Freeform</a:t>
            </a:r>
            <a:r>
              <a:rPr lang="en-US"/>
              <a:t> (11</a:t>
            </a:r>
            <a:r>
              <a:rPr lang="en-US" baseline="30000"/>
              <a:t>th</a:t>
            </a:r>
            <a:r>
              <a:rPr lang="en-US"/>
              <a:t> option from the left). On the slide, do the following to draw a freeform line:</a:t>
            </a:r>
          </a:p>
          <a:p>
            <a:pPr marL="698830" lvl="1" indent="-232943">
              <a:buFont typeface="+mj-lt"/>
              <a:buAutoNum type="arabicPeriod"/>
            </a:pPr>
            <a:r>
              <a:rPr lang="en-US"/>
              <a:t>Click the first point on the right edge of the bottom employee rectangle. </a:t>
            </a:r>
          </a:p>
          <a:p>
            <a:pPr marL="698830" lvl="1" indent="-232943">
              <a:buFont typeface="+mj-lt"/>
              <a:buAutoNum type="arabicPeriod"/>
            </a:pPr>
            <a:r>
              <a:rPr lang="en-US"/>
              <a:t>Click the second point approximately 0.5” to the right of the first point.</a:t>
            </a:r>
          </a:p>
          <a:p>
            <a:pPr marL="698830" lvl="1" indent="-232943">
              <a:buFont typeface="+mj-lt"/>
              <a:buAutoNum type="arabicPeriod"/>
            </a:pPr>
            <a:r>
              <a:rPr lang="en-US"/>
              <a:t>Click the third point approximately 3.5” above the second point. </a:t>
            </a:r>
          </a:p>
          <a:p>
            <a:pPr marL="698830" lvl="1" indent="-232943">
              <a:buFont typeface="+mj-lt"/>
              <a:buAutoNum type="arabicPeriod"/>
            </a:pPr>
            <a:r>
              <a:rPr lang="en-US"/>
              <a:t>Double-click the fourth point on the left edge of the </a:t>
            </a:r>
            <a:r>
              <a:rPr lang="en-US" b="1"/>
              <a:t>Manager 2</a:t>
            </a:r>
            <a:r>
              <a:rPr lang="en-US"/>
              <a:t> rectangle to finish the freeform line. </a:t>
            </a:r>
          </a:p>
          <a:p>
            <a:pPr marL="232943" indent="-232943">
              <a:buFont typeface="+mj-lt"/>
              <a:buAutoNum type="arabicPeriod"/>
            </a:pPr>
            <a:r>
              <a:rPr lang="en-US"/>
              <a:t>On the slide, select the freeform line. On the </a:t>
            </a:r>
            <a:r>
              <a:rPr lang="en-US" b="1"/>
              <a:t>Home</a:t>
            </a:r>
            <a:r>
              <a:rPr lang="en-US"/>
              <a:t> tab, in the bottom right corner of the </a:t>
            </a:r>
            <a:r>
              <a:rPr lang="en-US" b="1"/>
              <a:t>Drawing</a:t>
            </a:r>
            <a:r>
              <a:rPr lang="en-US"/>
              <a:t> group, click the </a:t>
            </a:r>
            <a:r>
              <a:rPr lang="en-US" b="1"/>
              <a:t>Format Shape </a:t>
            </a:r>
            <a:r>
              <a:rPr lang="en-US"/>
              <a:t>dialog box launcher. In the </a:t>
            </a:r>
            <a:r>
              <a:rPr lang="en-US" b="1"/>
              <a:t>Format</a:t>
            </a:r>
            <a:r>
              <a:rPr lang="en-US"/>
              <a:t> </a:t>
            </a:r>
            <a:r>
              <a:rPr lang="en-US" b="1"/>
              <a:t>Shape</a:t>
            </a:r>
            <a:r>
              <a:rPr lang="en-US"/>
              <a:t> dialog box, in the left pane, click </a:t>
            </a:r>
            <a:r>
              <a:rPr lang="en-US" b="1"/>
              <a:t>Line</a:t>
            </a:r>
            <a:r>
              <a:rPr lang="en-US"/>
              <a:t> </a:t>
            </a:r>
            <a:r>
              <a:rPr lang="en-US" b="1"/>
              <a:t>Color</a:t>
            </a:r>
            <a:r>
              <a:rPr lang="en-US"/>
              <a:t>. In the </a:t>
            </a:r>
            <a:r>
              <a:rPr lang="en-US" b="1"/>
              <a:t>Line</a:t>
            </a:r>
            <a:r>
              <a:rPr lang="en-US"/>
              <a:t> </a:t>
            </a:r>
            <a:r>
              <a:rPr lang="en-US" b="1"/>
              <a:t>Color</a:t>
            </a:r>
            <a:r>
              <a:rPr lang="en-US"/>
              <a:t> pane, select </a:t>
            </a:r>
            <a:r>
              <a:rPr lang="en-US" b="1"/>
              <a:t>Solid line</a:t>
            </a:r>
            <a:r>
              <a:rPr lang="en-US"/>
              <a:t>, click the button next to </a:t>
            </a:r>
            <a:r>
              <a:rPr lang="en-US" b="1"/>
              <a:t>Color</a:t>
            </a:r>
            <a:r>
              <a:rPr lang="en-US"/>
              <a:t>, and then under </a:t>
            </a:r>
            <a:r>
              <a:rPr lang="en-US" b="1"/>
              <a:t>Theme Colors </a:t>
            </a:r>
            <a:r>
              <a:rPr lang="en-US"/>
              <a:t>click </a:t>
            </a:r>
            <a:r>
              <a:rPr lang="en-US" b="1"/>
              <a:t>Blue, Accent 1 </a:t>
            </a:r>
            <a:r>
              <a:rPr lang="en-US"/>
              <a:t>(first row, fifth option from the left). </a:t>
            </a:r>
          </a:p>
          <a:p>
            <a:pPr marL="232943" indent="-232943">
              <a:buFont typeface="+mj-lt"/>
              <a:buAutoNum type="arabicPeriod"/>
            </a:pPr>
            <a:r>
              <a:rPr lang="en-US"/>
              <a:t>Also in the </a:t>
            </a:r>
            <a:r>
              <a:rPr lang="en-US" b="1"/>
              <a:t>Format</a:t>
            </a:r>
            <a:r>
              <a:rPr lang="en-US"/>
              <a:t> </a:t>
            </a:r>
            <a:r>
              <a:rPr lang="en-US" b="1"/>
              <a:t>Shape</a:t>
            </a:r>
            <a:r>
              <a:rPr lang="en-US"/>
              <a:t> dialog box, in the left pane, click </a:t>
            </a:r>
            <a:r>
              <a:rPr lang="en-US" b="1"/>
              <a:t>Line</a:t>
            </a:r>
            <a:r>
              <a:rPr lang="en-US"/>
              <a:t> </a:t>
            </a:r>
            <a:r>
              <a:rPr lang="en-US" b="1"/>
              <a:t>Style</a:t>
            </a:r>
            <a:r>
              <a:rPr lang="en-US"/>
              <a:t>, and then do the following in the </a:t>
            </a:r>
            <a:r>
              <a:rPr lang="en-US" b="1"/>
              <a:t>Line</a:t>
            </a:r>
            <a:r>
              <a:rPr lang="en-US"/>
              <a:t> </a:t>
            </a:r>
            <a:r>
              <a:rPr lang="en-US" b="1"/>
              <a:t>Style</a:t>
            </a:r>
            <a:r>
              <a:rPr lang="en-US"/>
              <a:t> pane:</a:t>
            </a:r>
          </a:p>
          <a:p>
            <a:pPr marL="698830" lvl="1" indent="-232943">
              <a:buFont typeface="Arial" pitchFamily="34" charset="0"/>
              <a:buChar char="•"/>
            </a:pPr>
            <a:r>
              <a:rPr lang="en-US"/>
              <a:t>In the </a:t>
            </a:r>
            <a:r>
              <a:rPr lang="en-US" b="1"/>
              <a:t>Width</a:t>
            </a:r>
            <a:r>
              <a:rPr lang="en-US"/>
              <a:t> box, enter </a:t>
            </a:r>
            <a:r>
              <a:rPr lang="en-US" b="1"/>
              <a:t>2 pt. </a:t>
            </a:r>
          </a:p>
          <a:p>
            <a:pPr marL="698830" lvl="1" indent="-232943">
              <a:buFont typeface="Arial" pitchFamily="34" charset="0"/>
              <a:buChar char="•"/>
            </a:pPr>
            <a:r>
              <a:rPr lang="en-US"/>
              <a:t>In the </a:t>
            </a:r>
            <a:r>
              <a:rPr lang="en-US" b="1"/>
              <a:t>Dash</a:t>
            </a:r>
            <a:r>
              <a:rPr lang="en-US"/>
              <a:t> </a:t>
            </a:r>
            <a:r>
              <a:rPr lang="en-US" b="1"/>
              <a:t>type</a:t>
            </a:r>
            <a:r>
              <a:rPr lang="en-US"/>
              <a:t> list, select </a:t>
            </a:r>
            <a:r>
              <a:rPr lang="en-US" b="1"/>
              <a:t>Round</a:t>
            </a:r>
            <a:r>
              <a:rPr lang="en-US"/>
              <a:t> </a:t>
            </a:r>
            <a:r>
              <a:rPr lang="en-US" b="1"/>
              <a:t>Dot </a:t>
            </a:r>
            <a:r>
              <a:rPr lang="en-US"/>
              <a:t>(second option from the top).</a:t>
            </a:r>
          </a:p>
          <a:p>
            <a:pPr marL="698830" lvl="1" indent="-232943">
              <a:buFont typeface="Arial" pitchFamily="34" charset="0"/>
              <a:buChar char="•"/>
            </a:pPr>
            <a:r>
              <a:rPr lang="en-US"/>
              <a:t>In the </a:t>
            </a:r>
            <a:r>
              <a:rPr lang="en-US" b="1"/>
              <a:t>Cap</a:t>
            </a:r>
            <a:r>
              <a:rPr lang="en-US"/>
              <a:t> </a:t>
            </a:r>
            <a:r>
              <a:rPr lang="en-US" b="1"/>
              <a:t>type</a:t>
            </a:r>
            <a:r>
              <a:rPr lang="en-US"/>
              <a:t> list, select </a:t>
            </a:r>
            <a:r>
              <a:rPr lang="en-US" b="1"/>
              <a:t>Round</a:t>
            </a:r>
            <a:r>
              <a:rPr lang="en-US"/>
              <a:t>. </a:t>
            </a:r>
          </a:p>
          <a:p>
            <a:pPr marL="698830" lvl="1" indent="-232943">
              <a:buFont typeface="Arial" pitchFamily="34" charset="0"/>
              <a:buChar char="•"/>
            </a:pPr>
            <a:r>
              <a:rPr lang="en-US"/>
              <a:t>In the </a:t>
            </a:r>
            <a:r>
              <a:rPr lang="en-US" b="1"/>
              <a:t>Join</a:t>
            </a:r>
            <a:r>
              <a:rPr lang="en-US"/>
              <a:t> </a:t>
            </a:r>
            <a:r>
              <a:rPr lang="en-US" b="1"/>
              <a:t>type</a:t>
            </a:r>
            <a:r>
              <a:rPr lang="en-US"/>
              <a:t> list, select </a:t>
            </a:r>
            <a:r>
              <a:rPr lang="en-US" b="1"/>
              <a:t>Round</a:t>
            </a:r>
            <a:r>
              <a:rPr lang="en-US"/>
              <a:t>.</a:t>
            </a:r>
          </a:p>
          <a:p>
            <a:pPr marL="232943" indent="-232943"/>
            <a:endParaRPr lang="en-US"/>
          </a:p>
          <a:p>
            <a:pPr marL="232943" indent="-232943"/>
            <a:endParaRPr lang="en-US"/>
          </a:p>
          <a:p>
            <a:pPr marL="232943" indent="-232943"/>
            <a:r>
              <a:rPr lang="en-US"/>
              <a:t>To reproduce the animation effects on this slide, do the following:</a:t>
            </a:r>
          </a:p>
          <a:p>
            <a:pPr marL="232943" indent="-232943">
              <a:buFont typeface="+mj-lt"/>
              <a:buAutoNum type="arabicPeriod"/>
            </a:pPr>
            <a:r>
              <a:rPr lang="en-US"/>
              <a:t>On the </a:t>
            </a:r>
            <a:r>
              <a:rPr lang="en-US" b="1"/>
              <a:t>Animations</a:t>
            </a:r>
            <a:r>
              <a:rPr lang="en-US"/>
              <a:t> tab, in the </a:t>
            </a:r>
            <a:r>
              <a:rPr lang="en-US" b="1"/>
              <a:t>Animations</a:t>
            </a:r>
            <a:r>
              <a:rPr lang="en-US"/>
              <a:t> group, click </a:t>
            </a:r>
            <a:r>
              <a:rPr lang="en-US" b="1"/>
              <a:t>Custom</a:t>
            </a:r>
            <a:r>
              <a:rPr lang="en-US"/>
              <a:t> </a:t>
            </a:r>
            <a:r>
              <a:rPr lang="en-US" b="1"/>
              <a:t>Animation</a:t>
            </a:r>
            <a:r>
              <a:rPr lang="en-US"/>
              <a:t>.</a:t>
            </a:r>
          </a:p>
          <a:p>
            <a:pPr marL="232943" indent="-232943">
              <a:buFont typeface="+mj-lt"/>
              <a:buAutoNum type="arabicPeriod"/>
            </a:pPr>
            <a:r>
              <a:rPr lang="en-US"/>
              <a:t>On the slide, select the graphic. In the </a:t>
            </a:r>
            <a:r>
              <a:rPr lang="en-US" b="1"/>
              <a:t>Custom</a:t>
            </a:r>
            <a:r>
              <a:rPr lang="en-US"/>
              <a:t> </a:t>
            </a:r>
            <a:r>
              <a:rPr lang="en-US" b="1"/>
              <a:t>Animation</a:t>
            </a:r>
            <a:r>
              <a:rPr lang="en-US"/>
              <a:t> task pane, do the following:</a:t>
            </a:r>
          </a:p>
          <a:p>
            <a:pPr marL="698830" lvl="1" indent="-232943">
              <a:buFont typeface="+mj-lt"/>
              <a:buAutoNum type="arabicPeriod"/>
            </a:pPr>
            <a:r>
              <a:rPr lang="en-US"/>
              <a:t>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Peek</a:t>
            </a:r>
            <a:r>
              <a:rPr lang="en-US"/>
              <a:t> </a:t>
            </a:r>
            <a:r>
              <a:rPr lang="en-US" b="1"/>
              <a:t>In</a:t>
            </a:r>
            <a:r>
              <a:rPr lang="en-US"/>
              <a:t>. Under </a:t>
            </a:r>
            <a:r>
              <a:rPr lang="en-US" b="1"/>
              <a:t>Modify: Peek In</a:t>
            </a:r>
            <a:r>
              <a:rPr lang="en-US"/>
              <a:t>, in the </a:t>
            </a:r>
            <a:r>
              <a:rPr lang="en-US" b="1"/>
              <a:t>Speed</a:t>
            </a:r>
            <a:r>
              <a:rPr lang="en-US"/>
              <a:t> list, select </a:t>
            </a:r>
            <a:r>
              <a:rPr lang="en-US" b="1"/>
              <a:t>Very</a:t>
            </a:r>
            <a:r>
              <a:rPr lang="en-US"/>
              <a:t> </a:t>
            </a:r>
            <a:r>
              <a:rPr lang="en-US" b="1"/>
              <a:t>Fast</a:t>
            </a:r>
            <a:r>
              <a:rPr lang="en-US"/>
              <a:t>. </a:t>
            </a:r>
            <a:endParaRPr lang="en-US" i="1"/>
          </a:p>
          <a:p>
            <a:pPr marL="698830" lvl="1" indent="-232943">
              <a:buFont typeface="+mj-lt"/>
              <a:buAutoNum type="arabicPeriod"/>
            </a:pPr>
            <a:r>
              <a:rPr lang="en-US"/>
              <a:t>Click the arrow to the right of the animation effect (peek in effect), and then click </a:t>
            </a:r>
            <a:r>
              <a:rPr lang="en-US" b="1"/>
              <a:t>Effect</a:t>
            </a:r>
            <a:r>
              <a:rPr lang="en-US"/>
              <a:t> </a:t>
            </a:r>
            <a:r>
              <a:rPr lang="en-US" b="1"/>
              <a:t>Options</a:t>
            </a:r>
            <a:r>
              <a:rPr lang="en-US"/>
              <a:t>. In the </a:t>
            </a:r>
            <a:r>
              <a:rPr lang="en-US" b="1"/>
              <a:t>Peek In </a:t>
            </a:r>
            <a:r>
              <a:rPr lang="en-US"/>
              <a:t>dialog box, on the </a:t>
            </a:r>
            <a:r>
              <a:rPr lang="en-US" b="1"/>
              <a:t>SmartArt</a:t>
            </a:r>
            <a:r>
              <a:rPr lang="en-US"/>
              <a:t> </a:t>
            </a:r>
            <a:r>
              <a:rPr lang="en-US" b="1"/>
              <a:t>Animation</a:t>
            </a:r>
            <a:r>
              <a:rPr lang="en-US"/>
              <a:t> tab, in the </a:t>
            </a:r>
            <a:r>
              <a:rPr lang="en-US" b="1"/>
              <a:t>Group graphic </a:t>
            </a:r>
            <a:r>
              <a:rPr lang="en-US"/>
              <a:t>list, select </a:t>
            </a:r>
            <a:r>
              <a:rPr lang="en-US" b="1"/>
              <a:t>By level one by one</a:t>
            </a:r>
            <a:r>
              <a:rPr lang="en-US"/>
              <a:t>.</a:t>
            </a:r>
          </a:p>
          <a:p>
            <a:pPr marL="232943" indent="-232943">
              <a:buFont typeface="+mj-lt"/>
              <a:buAutoNum type="arabicPeriod"/>
            </a:pPr>
            <a:r>
              <a:rPr lang="en-US"/>
              <a:t>Also in the </a:t>
            </a:r>
            <a:r>
              <a:rPr lang="en-US" b="1"/>
              <a:t>Custom Animation </a:t>
            </a:r>
            <a:r>
              <a:rPr lang="en-US"/>
              <a:t>task pane, click the double arrow under the animation effect to expand the contents of the list of effects, and then do the following: </a:t>
            </a:r>
          </a:p>
          <a:p>
            <a:pPr marL="698830" lvl="1" indent="-232943">
              <a:buFont typeface="Arial" pitchFamily="34" charset="0"/>
              <a:buChar char="•"/>
            </a:pPr>
            <a:r>
              <a:rPr lang="en-US"/>
              <a:t>Select the first animation effect (peek-in effect). Under </a:t>
            </a:r>
            <a:r>
              <a:rPr lang="en-US" b="1"/>
              <a:t>Modify: Peek In</a:t>
            </a:r>
            <a:r>
              <a:rPr lang="en-US"/>
              <a:t>, in the </a:t>
            </a:r>
            <a:r>
              <a:rPr lang="en-US" b="1"/>
              <a:t>Start</a:t>
            </a:r>
            <a:r>
              <a:rPr lang="en-US"/>
              <a:t> list, select </a:t>
            </a:r>
            <a:r>
              <a:rPr lang="en-US" b="1"/>
              <a:t>With</a:t>
            </a:r>
            <a:r>
              <a:rPr lang="en-US"/>
              <a:t> </a:t>
            </a:r>
            <a:r>
              <a:rPr lang="en-US" b="1"/>
              <a:t>Previous</a:t>
            </a:r>
            <a:r>
              <a:rPr lang="en-US"/>
              <a:t>.</a:t>
            </a:r>
          </a:p>
          <a:p>
            <a:pPr marL="698830" lvl="1" indent="-232943">
              <a:buFont typeface="Arial" pitchFamily="34" charset="0"/>
              <a:buChar char="•"/>
            </a:pPr>
            <a:r>
              <a:rPr lang="en-US"/>
              <a:t>Press and hold CTRL, and then select the second, fourth, sixth, eighth, 10</a:t>
            </a:r>
            <a:r>
              <a:rPr lang="en-US" baseline="30000"/>
              <a:t>th</a:t>
            </a:r>
            <a:r>
              <a:rPr lang="en-US"/>
              <a:t>, 12</a:t>
            </a:r>
            <a:r>
              <a:rPr lang="en-US" baseline="30000"/>
              <a:t>th</a:t>
            </a:r>
            <a:r>
              <a:rPr lang="en-US"/>
              <a:t>, 14</a:t>
            </a:r>
            <a:r>
              <a:rPr lang="en-US" baseline="30000"/>
              <a:t>th</a:t>
            </a:r>
            <a:r>
              <a:rPr lang="en-US"/>
              <a:t>, 16</a:t>
            </a:r>
            <a:r>
              <a:rPr lang="en-US" baseline="30000"/>
              <a:t>th</a:t>
            </a:r>
            <a:r>
              <a:rPr lang="en-US"/>
              <a:t>, and 18</a:t>
            </a:r>
            <a:r>
              <a:rPr lang="en-US" baseline="30000"/>
              <a:t>th</a:t>
            </a:r>
            <a:r>
              <a:rPr lang="en-US"/>
              <a:t> animation effects (peek-in effects), and do the following:</a:t>
            </a:r>
          </a:p>
          <a:p>
            <a:pPr marL="1164717" lvl="2" indent="-232943">
              <a:buFont typeface="+mj-lt"/>
              <a:buAutoNum type="arabicPeriod"/>
            </a:pPr>
            <a:r>
              <a:rPr lang="en-US"/>
              <a:t>Click </a:t>
            </a:r>
            <a:r>
              <a:rPr lang="en-US" b="1"/>
              <a:t>Change</a:t>
            </a:r>
            <a:r>
              <a:rPr lang="en-US"/>
              <a:t>, point to </a:t>
            </a:r>
            <a:r>
              <a:rPr lang="en-US" b="1"/>
              <a:t>Entrance</a:t>
            </a:r>
            <a:r>
              <a:rPr lang="en-US"/>
              <a:t>, and then click </a:t>
            </a:r>
            <a:r>
              <a:rPr lang="en-US" b="1"/>
              <a:t>More</a:t>
            </a:r>
            <a:r>
              <a:rPr lang="en-US"/>
              <a:t> </a:t>
            </a:r>
            <a:r>
              <a:rPr lang="en-US" b="1"/>
              <a:t>Effects</a:t>
            </a:r>
            <a:r>
              <a:rPr lang="en-US"/>
              <a:t>. In the </a:t>
            </a:r>
            <a:r>
              <a:rPr lang="en-US" b="1"/>
              <a:t>Change</a:t>
            </a:r>
            <a:r>
              <a:rPr lang="en-US"/>
              <a:t> </a:t>
            </a:r>
            <a:r>
              <a:rPr lang="en-US" b="1"/>
              <a:t>Entrance</a:t>
            </a:r>
            <a:r>
              <a:rPr lang="en-US"/>
              <a:t> </a:t>
            </a:r>
            <a:r>
              <a:rPr lang="en-US" b="1"/>
              <a:t>Effects</a:t>
            </a:r>
            <a:r>
              <a:rPr lang="en-US"/>
              <a:t> dialog box, under </a:t>
            </a:r>
            <a:r>
              <a:rPr lang="en-US" b="1"/>
              <a:t>Subtle</a:t>
            </a:r>
            <a:r>
              <a:rPr lang="en-US"/>
              <a:t>, click </a:t>
            </a:r>
            <a:r>
              <a:rPr lang="en-US" b="1"/>
              <a:t>Fade</a:t>
            </a:r>
            <a:r>
              <a:rPr lang="en-US"/>
              <a:t>. </a:t>
            </a:r>
          </a:p>
          <a:p>
            <a:pPr marL="1164717" lvl="2" indent="-232943">
              <a:buFont typeface="+mj-lt"/>
              <a:buAutoNum type="arabicPeriod"/>
            </a:pPr>
            <a:r>
              <a:rPr lang="en-US"/>
              <a:t>Under </a:t>
            </a:r>
            <a:r>
              <a:rPr lang="en-US" b="1"/>
              <a:t>Modify: Fade</a:t>
            </a:r>
            <a:r>
              <a:rPr lang="en-US"/>
              <a:t>, in the </a:t>
            </a:r>
            <a:r>
              <a:rPr lang="en-US" b="1"/>
              <a:t>Speed</a:t>
            </a:r>
            <a:r>
              <a:rPr lang="en-US"/>
              <a:t> list, select </a:t>
            </a:r>
            <a:r>
              <a:rPr lang="en-US" b="1"/>
              <a:t>Very</a:t>
            </a:r>
            <a:r>
              <a:rPr lang="en-US"/>
              <a:t> </a:t>
            </a:r>
            <a:r>
              <a:rPr lang="en-US" b="1"/>
              <a:t>Fast</a:t>
            </a:r>
            <a:r>
              <a:rPr lang="en-US"/>
              <a:t>.</a:t>
            </a:r>
          </a:p>
          <a:p>
            <a:pPr marL="698830" lvl="1" indent="-232943">
              <a:buFont typeface="Arial" pitchFamily="34" charset="0"/>
              <a:buChar char="•"/>
            </a:pPr>
            <a:r>
              <a:rPr lang="en-US"/>
              <a:t>Select the third animation effect (peek-in effect). Under </a:t>
            </a:r>
            <a:r>
              <a:rPr lang="en-US" b="1"/>
              <a:t>Modify: Peek In</a:t>
            </a:r>
            <a:r>
              <a:rPr lang="en-US"/>
              <a:t>, in the </a:t>
            </a:r>
            <a:r>
              <a:rPr lang="en-US" b="1"/>
              <a:t>Direction</a:t>
            </a:r>
            <a:r>
              <a:rPr lang="en-US"/>
              <a:t> list, select </a:t>
            </a:r>
            <a:r>
              <a:rPr lang="en-US" b="1"/>
              <a:t>From</a:t>
            </a:r>
            <a:r>
              <a:rPr lang="en-US"/>
              <a:t> </a:t>
            </a:r>
            <a:r>
              <a:rPr lang="en-US" b="1"/>
              <a:t>Right</a:t>
            </a:r>
            <a:r>
              <a:rPr lang="en-US"/>
              <a:t>.</a:t>
            </a:r>
          </a:p>
          <a:p>
            <a:pPr marL="698830" lvl="1" indent="-232943">
              <a:buFont typeface="Arial" pitchFamily="34" charset="0"/>
              <a:buChar char="•"/>
            </a:pPr>
            <a:r>
              <a:rPr lang="en-US"/>
              <a:t>Press and hold CTRL, and then select the fifth, seventh, and ninth animation effects (peek-in effects). Under </a:t>
            </a:r>
            <a:r>
              <a:rPr lang="en-US" b="1"/>
              <a:t>Modify: Peek In</a:t>
            </a:r>
            <a:r>
              <a:rPr lang="en-US"/>
              <a:t>, in the </a:t>
            </a:r>
            <a:r>
              <a:rPr lang="en-US" b="1"/>
              <a:t>Direction</a:t>
            </a:r>
            <a:r>
              <a:rPr lang="en-US"/>
              <a:t> list, select </a:t>
            </a:r>
            <a:r>
              <a:rPr lang="en-US" b="1"/>
              <a:t>From</a:t>
            </a:r>
            <a:r>
              <a:rPr lang="en-US"/>
              <a:t> </a:t>
            </a:r>
            <a:r>
              <a:rPr lang="en-US" b="1"/>
              <a:t>Top</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13</a:t>
            </a:r>
            <a:r>
              <a:rPr lang="en-US" baseline="30000"/>
              <a:t>th</a:t>
            </a:r>
            <a:r>
              <a:rPr lang="en-US"/>
              <a:t>, and 15</a:t>
            </a:r>
            <a:r>
              <a:rPr lang="en-US" baseline="30000"/>
              <a:t>th</a:t>
            </a:r>
            <a:r>
              <a:rPr lang="en-US"/>
              <a:t> animation effects. Under </a:t>
            </a:r>
            <a:r>
              <a:rPr lang="en-US" b="1"/>
              <a:t>Modify: Peek In</a:t>
            </a:r>
            <a:r>
              <a:rPr lang="en-US"/>
              <a:t>, in the </a:t>
            </a:r>
            <a:r>
              <a:rPr lang="en-US" b="1"/>
              <a:t>Direction</a:t>
            </a:r>
            <a:r>
              <a:rPr lang="en-US"/>
              <a:t> list, select </a:t>
            </a:r>
            <a:r>
              <a:rPr lang="en-US" b="1"/>
              <a:t>From</a:t>
            </a:r>
            <a:r>
              <a:rPr lang="en-US"/>
              <a:t> </a:t>
            </a:r>
            <a:r>
              <a:rPr lang="en-US" b="1"/>
              <a:t>Left</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12</a:t>
            </a:r>
            <a:r>
              <a:rPr lang="en-US" baseline="30000"/>
              <a:t>th</a:t>
            </a:r>
            <a:r>
              <a:rPr lang="en-US"/>
              <a:t>, 13</a:t>
            </a:r>
            <a:r>
              <a:rPr lang="en-US" baseline="30000"/>
              <a:t>th</a:t>
            </a:r>
            <a:r>
              <a:rPr lang="en-US"/>
              <a:t>, 14</a:t>
            </a:r>
            <a:r>
              <a:rPr lang="en-US" baseline="30000"/>
              <a:t>th</a:t>
            </a:r>
            <a:r>
              <a:rPr lang="en-US"/>
              <a:t>, and 15</a:t>
            </a:r>
            <a:r>
              <a:rPr lang="en-US" baseline="30000"/>
              <a:t>th</a:t>
            </a:r>
            <a:r>
              <a:rPr lang="en-US"/>
              <a:t> effects. Under </a:t>
            </a:r>
            <a:r>
              <a:rPr lang="en-US" b="1"/>
              <a:t>Modify: Peek In</a:t>
            </a:r>
            <a:r>
              <a:rPr lang="en-US"/>
              <a:t>, in the </a:t>
            </a:r>
            <a:r>
              <a:rPr lang="en-US" b="1"/>
              <a:t>Start </a:t>
            </a:r>
            <a:r>
              <a:rPr lang="en-US"/>
              <a:t>list, select </a:t>
            </a:r>
            <a:r>
              <a:rPr lang="en-US" b="1"/>
              <a:t>With Previous</a:t>
            </a:r>
            <a:r>
              <a:rPr lang="en-US"/>
              <a:t>.</a:t>
            </a:r>
          </a:p>
          <a:p>
            <a:pPr marL="698830" lvl="1" indent="-232943">
              <a:buFont typeface="Arial" pitchFamily="34" charset="0"/>
              <a:buChar char="•"/>
            </a:pPr>
            <a:r>
              <a:rPr lang="en-US"/>
              <a:t>Press and hold CTRL, and then select the 17</a:t>
            </a:r>
            <a:r>
              <a:rPr lang="en-US" baseline="30000"/>
              <a:t>th</a:t>
            </a:r>
            <a:r>
              <a:rPr lang="en-US"/>
              <a:t> and 19</a:t>
            </a:r>
            <a:r>
              <a:rPr lang="en-US" baseline="30000"/>
              <a:t>th</a:t>
            </a:r>
            <a:r>
              <a:rPr lang="en-US"/>
              <a:t> animation effects (peek-in effects), and then do the following under </a:t>
            </a:r>
            <a:r>
              <a:rPr lang="en-US" b="1"/>
              <a:t>Modify: Peek In</a:t>
            </a:r>
            <a:r>
              <a:rPr lang="en-US"/>
              <a:t>:</a:t>
            </a:r>
            <a:endParaRPr lang="en-US" b="1"/>
          </a:p>
          <a:p>
            <a:pPr marL="1164717" lvl="2" indent="-232943">
              <a:buFont typeface="Arial" pitchFamily="34" charset="0"/>
              <a:buChar char="•"/>
            </a:pPr>
            <a:r>
              <a:rPr lang="en-US"/>
              <a:t>In the </a:t>
            </a:r>
            <a:r>
              <a:rPr lang="en-US" b="1"/>
              <a:t>Direction</a:t>
            </a:r>
            <a:r>
              <a:rPr lang="en-US"/>
              <a:t> list, select </a:t>
            </a:r>
            <a:r>
              <a:rPr lang="en-US" b="1"/>
              <a:t>From</a:t>
            </a:r>
            <a:r>
              <a:rPr lang="en-US"/>
              <a:t> </a:t>
            </a:r>
            <a:r>
              <a:rPr lang="en-US" b="1"/>
              <a:t>Left</a:t>
            </a:r>
            <a:r>
              <a:rPr lang="en-US"/>
              <a:t>.</a:t>
            </a:r>
          </a:p>
          <a:p>
            <a:pPr marL="1164717" lvl="2" indent="-232943" defTabSz="931774">
              <a:buFont typeface="Arial" pitchFamily="34" charset="0"/>
              <a:buChar char="•"/>
              <a:defRPr/>
            </a:pPr>
            <a:r>
              <a:rPr lang="en-US"/>
              <a:t>In the </a:t>
            </a:r>
            <a:r>
              <a:rPr lang="en-US" b="1"/>
              <a:t>Start</a:t>
            </a:r>
            <a:r>
              <a:rPr lang="en-US"/>
              <a:t> list, select </a:t>
            </a:r>
            <a:r>
              <a:rPr lang="en-US" b="1"/>
              <a:t>With</a:t>
            </a:r>
            <a:r>
              <a:rPr lang="en-US"/>
              <a:t> </a:t>
            </a:r>
            <a:r>
              <a:rPr lang="en-US" b="1"/>
              <a:t>Previous</a:t>
            </a:r>
            <a:r>
              <a:rPr lang="en-US"/>
              <a:t>.</a:t>
            </a:r>
          </a:p>
          <a:p>
            <a:pPr marL="232943" indent="-232943">
              <a:buFont typeface="+mj-lt"/>
              <a:buAutoNum type="arabicPeriod"/>
            </a:pPr>
            <a:r>
              <a:rPr lang="en-US"/>
              <a:t>On the slide, select the freeform line. In the </a:t>
            </a:r>
            <a:r>
              <a:rPr lang="en-US" b="1"/>
              <a:t>Custom</a:t>
            </a:r>
            <a:r>
              <a:rPr lang="en-US"/>
              <a:t> </a:t>
            </a:r>
            <a:r>
              <a:rPr lang="en-US" b="1"/>
              <a:t>Animation</a:t>
            </a:r>
            <a:r>
              <a:rPr lang="en-US"/>
              <a:t> task pane, 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Wipe</a:t>
            </a:r>
            <a:r>
              <a:rPr lang="en-US"/>
              <a:t>.</a:t>
            </a:r>
          </a:p>
          <a:p>
            <a:pPr marL="232943" indent="-232943">
              <a:buFont typeface="+mj-lt"/>
              <a:buAutoNum type="arabicPeriod"/>
            </a:pPr>
            <a:r>
              <a:rPr lang="en-US"/>
              <a:t>Also in the </a:t>
            </a:r>
            <a:r>
              <a:rPr lang="en-US" b="1"/>
              <a:t>Custom</a:t>
            </a:r>
            <a:r>
              <a:rPr lang="en-US"/>
              <a:t> </a:t>
            </a:r>
            <a:r>
              <a:rPr lang="en-US" b="1"/>
              <a:t>Animation</a:t>
            </a:r>
            <a:r>
              <a:rPr lang="en-US"/>
              <a:t> task pane, select the 20</a:t>
            </a:r>
            <a:r>
              <a:rPr lang="en-US" baseline="30000"/>
              <a:t>th</a:t>
            </a:r>
            <a:r>
              <a:rPr lang="en-US"/>
              <a:t> animation effect (wipe effect). Under </a:t>
            </a:r>
            <a:r>
              <a:rPr lang="en-US" b="1"/>
              <a:t>Modify: Wipe</a:t>
            </a:r>
            <a:r>
              <a:rPr lang="en-US"/>
              <a:t>,</a:t>
            </a:r>
            <a:r>
              <a:rPr lang="en-US" b="1"/>
              <a:t> </a:t>
            </a:r>
            <a:r>
              <a:rPr lang="en-US"/>
              <a:t>do the following:</a:t>
            </a:r>
          </a:p>
          <a:p>
            <a:pPr marL="698830" lvl="1" indent="-232943">
              <a:buFont typeface="Arial" pitchFamily="34" charset="0"/>
              <a:buChar char="•"/>
            </a:pPr>
            <a:r>
              <a:rPr lang="en-US"/>
              <a:t>In the </a:t>
            </a:r>
            <a:r>
              <a:rPr lang="en-US" b="1"/>
              <a:t>Start</a:t>
            </a:r>
            <a:r>
              <a:rPr lang="en-US"/>
              <a:t> list, select </a:t>
            </a:r>
            <a:r>
              <a:rPr lang="en-US" b="1"/>
              <a:t>After</a:t>
            </a:r>
            <a:r>
              <a:rPr lang="en-US"/>
              <a:t> </a:t>
            </a:r>
            <a:r>
              <a:rPr lang="en-US" b="1"/>
              <a:t>Previous</a:t>
            </a:r>
            <a:r>
              <a:rPr lang="en-US"/>
              <a:t>. </a:t>
            </a:r>
          </a:p>
          <a:p>
            <a:pPr marL="698830" lvl="1" indent="-232943">
              <a:buFont typeface="Arial" pitchFamily="34" charset="0"/>
              <a:buChar char="•"/>
            </a:pPr>
            <a:r>
              <a:rPr lang="en-US"/>
              <a:t>In the </a:t>
            </a:r>
            <a:r>
              <a:rPr lang="en-US" b="1"/>
              <a:t>Direction</a:t>
            </a:r>
            <a:r>
              <a:rPr lang="en-US"/>
              <a:t> list, select </a:t>
            </a:r>
            <a:r>
              <a:rPr lang="en-US" b="1"/>
              <a:t>From</a:t>
            </a:r>
            <a:r>
              <a:rPr lang="en-US"/>
              <a:t> </a:t>
            </a:r>
            <a:r>
              <a:rPr lang="en-US" b="1"/>
              <a:t>Bottom</a:t>
            </a:r>
            <a:r>
              <a:rPr lang="en-US"/>
              <a:t>. </a:t>
            </a:r>
          </a:p>
          <a:p>
            <a:pPr marL="698830" lvl="1" indent="-232943">
              <a:buFont typeface="Arial" pitchFamily="34" charset="0"/>
              <a:buChar char="•"/>
            </a:pPr>
            <a:r>
              <a:rPr lang="en-US"/>
              <a:t>In the </a:t>
            </a:r>
            <a:r>
              <a:rPr lang="en-US" b="1"/>
              <a:t>Speed</a:t>
            </a:r>
            <a:r>
              <a:rPr lang="en-US"/>
              <a:t> list, select </a:t>
            </a:r>
            <a:r>
              <a:rPr lang="en-US" b="1"/>
              <a:t>Very</a:t>
            </a:r>
            <a:r>
              <a:rPr lang="en-US"/>
              <a:t> </a:t>
            </a:r>
            <a:r>
              <a:rPr lang="en-US" b="1"/>
              <a:t>Fast</a:t>
            </a:r>
            <a:r>
              <a:rPr lang="en-US"/>
              <a:t>.</a:t>
            </a:r>
          </a:p>
          <a:p>
            <a:pPr marL="232943" lvl="1" indent="-232943" defTabSz="931774">
              <a:buFont typeface="+mj-lt"/>
              <a:buAutoNum type="arabicPeriod" startAt="6"/>
              <a:defRPr/>
            </a:pPr>
            <a:r>
              <a:rPr lang="en-US"/>
              <a:t>Also in the </a:t>
            </a:r>
            <a:r>
              <a:rPr lang="en-US" b="1"/>
              <a:t>Custom Animation </a:t>
            </a:r>
            <a:r>
              <a:rPr lang="en-US"/>
              <a:t>task pane, drag the 20</a:t>
            </a:r>
            <a:r>
              <a:rPr lang="en-US" baseline="30000"/>
              <a:t>th</a:t>
            </a:r>
            <a:r>
              <a:rPr lang="en-US"/>
              <a:t> animation effect until it is 15</a:t>
            </a:r>
            <a:r>
              <a:rPr lang="en-US" baseline="30000"/>
              <a:t>th</a:t>
            </a:r>
            <a:r>
              <a:rPr lang="en-US"/>
              <a:t> in the list of effects. </a:t>
            </a:r>
          </a:p>
          <a:p>
            <a:pPr marL="232943" indent="-232943"/>
            <a:endParaRPr lang="en-US"/>
          </a:p>
          <a:p>
            <a:pPr marL="232943" indent="-232943">
              <a:buFont typeface="+mj-lt"/>
              <a:buAutoNum type="arabicPeriod"/>
            </a:pPr>
            <a:endParaRPr lang="en-US">
              <a:solidFill>
                <a:schemeClr val="accent6"/>
              </a:solidFill>
            </a:endParaRPr>
          </a:p>
          <a:p>
            <a:pPr marL="232943" indent="-232943"/>
            <a:r>
              <a:rPr lang="en-US">
                <a:solidFill>
                  <a:schemeClr val="accent6"/>
                </a:solidFill>
              </a:rPr>
              <a:t>To reproduce the background on this slide, do the following:</a:t>
            </a:r>
          </a:p>
          <a:p>
            <a:pPr marL="232943" indent="-232943">
              <a:buFont typeface="+mj-lt"/>
              <a:buAutoNum type="arabicPeriod"/>
            </a:pPr>
            <a:r>
              <a:rPr lang="en-US"/>
              <a:t>Right-click the slide background area, and then click </a:t>
            </a:r>
            <a:r>
              <a:rPr lang="en-US" b="1"/>
              <a:t>Format Background</a:t>
            </a:r>
            <a:r>
              <a:rPr lang="en-US"/>
              <a:t>. In the </a:t>
            </a:r>
            <a:r>
              <a:rPr lang="en-US" b="1"/>
              <a:t>Format Background </a:t>
            </a:r>
            <a:r>
              <a:rPr lang="en-US"/>
              <a:t>dialog box, click </a:t>
            </a:r>
            <a:r>
              <a:rPr lang="en-US" b="1"/>
              <a:t>Fill</a:t>
            </a:r>
            <a:r>
              <a:rPr lang="en-US"/>
              <a:t> in the left pane, select </a:t>
            </a:r>
            <a:r>
              <a:rPr lang="en-US" b="1"/>
              <a:t>Gradient 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 Down </a:t>
            </a:r>
            <a:r>
              <a:rPr lang="en-US"/>
              <a:t>(first row, second option from the left)</a:t>
            </a:r>
            <a:endParaRPr lang="en-US" b="1"/>
          </a:p>
          <a:p>
            <a:pPr marL="698830" lvl="1" indent="-232943">
              <a:buFont typeface="Arial" pitchFamily="34" charset="0"/>
              <a:buChar char="•"/>
            </a:pPr>
            <a:r>
              <a:rPr lang="en-US"/>
              <a:t>Under </a:t>
            </a:r>
            <a:r>
              <a:rPr lang="en-US" b="1"/>
              <a:t>Gradient stops</a:t>
            </a:r>
            <a:r>
              <a:rPr lang="en-US"/>
              <a:t>, click </a:t>
            </a:r>
            <a:r>
              <a:rPr lang="en-US" b="1"/>
              <a:t>Add</a:t>
            </a:r>
            <a:r>
              <a:rPr lang="en-US"/>
              <a:t> or </a:t>
            </a:r>
            <a:r>
              <a:rPr lang="en-US" b="1"/>
              <a:t>Remove</a:t>
            </a:r>
            <a:r>
              <a:rPr lang="en-US"/>
              <a:t> until three stops appear in the drop-down list.</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Black, Text 1 </a:t>
            </a:r>
            <a:r>
              <a:rPr lang="en-US"/>
              <a:t>(first row, second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32%</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fourth option from the left).</a:t>
            </a:r>
          </a:p>
          <a:p>
            <a:pPr marL="698830" lvl="1" indent="-232943">
              <a:buFont typeface="Arial" pitchFamily="34" charset="0"/>
              <a:buChar char="•"/>
            </a:pPr>
            <a:r>
              <a:rPr lang="en-US"/>
              <a:t>Select </a:t>
            </a:r>
            <a:r>
              <a:rPr lang="en-US" b="1"/>
              <a:t>Stop 3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80% </a:t>
            </a:r>
            <a:r>
              <a:rPr lang="en-US"/>
              <a:t>(second row, fifth option from the left).</a:t>
            </a:r>
          </a:p>
          <a:p>
            <a:pPr marL="1164717" lvl="2" indent="-232943"/>
            <a:endParaRPr lang="en-US"/>
          </a:p>
        </p:txBody>
      </p:sp>
      <p:sp>
        <p:nvSpPr>
          <p:cNvPr id="5" name="Slide Image Placeholder 4"/>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a:t>SmartArt custom animation effects: organization chart</a:t>
            </a:r>
            <a:endParaRPr lang="en-US" sz="1400" i="1"/>
          </a:p>
          <a:p>
            <a:r>
              <a:rPr lang="en-US" sz="1400"/>
              <a:t>(Intermediate)</a:t>
            </a:r>
          </a:p>
          <a:p>
            <a:endParaRPr lang="en-US"/>
          </a:p>
          <a:p>
            <a:endParaRPr lang="en-US"/>
          </a:p>
          <a:p>
            <a:pPr defTabSz="931774">
              <a:defRPr/>
            </a:pPr>
            <a:r>
              <a:rPr lang="en-US" b="1"/>
              <a:t>Tip</a:t>
            </a:r>
            <a:r>
              <a:rPr lang="en-US"/>
              <a:t>: The instructions below describe how to reproduce the exact organization chart and animation effects in the example above. In the animation procedures, the number of animation effects that require modification in the </a:t>
            </a:r>
            <a:r>
              <a:rPr lang="en-US" b="1"/>
              <a:t>Custom Animation </a:t>
            </a:r>
            <a:r>
              <a:rPr lang="en-US"/>
              <a:t>task pane will vary if the chart contains a different number of managers and employees.</a:t>
            </a:r>
          </a:p>
          <a:p>
            <a:endParaRPr lang="en-US"/>
          </a:p>
          <a:p>
            <a:endParaRPr lang="en-US"/>
          </a:p>
          <a:p>
            <a:r>
              <a:rPr lang="en-US"/>
              <a:t>To reproduce the SmartArt effects on this slide, do the following:</a:t>
            </a:r>
          </a:p>
          <a:p>
            <a:pPr marL="232943" indent="-232943" defTabSz="931774">
              <a:buFont typeface="+mj-lt"/>
              <a:buAutoNum type="arabicPeriod"/>
              <a:defRPr/>
            </a:pPr>
            <a:r>
              <a:rPr lang="en-US"/>
              <a:t>On the </a:t>
            </a:r>
            <a:r>
              <a:rPr lang="en-US" b="1"/>
              <a:t>Home</a:t>
            </a:r>
            <a:r>
              <a:rPr lang="en-US"/>
              <a:t> tab, in the </a:t>
            </a:r>
            <a:r>
              <a:rPr lang="en-US" b="1"/>
              <a:t>Slides</a:t>
            </a:r>
            <a:r>
              <a:rPr lang="en-US"/>
              <a:t> group, click </a:t>
            </a:r>
            <a:r>
              <a:rPr lang="en-US" b="1"/>
              <a:t>Layout</a:t>
            </a:r>
            <a:r>
              <a:rPr lang="en-US"/>
              <a:t>, and then click </a:t>
            </a:r>
            <a:r>
              <a:rPr lang="en-US" b="1"/>
              <a:t>Blank</a:t>
            </a:r>
            <a:r>
              <a:rPr lang="en-US"/>
              <a:t>. </a:t>
            </a:r>
          </a:p>
          <a:p>
            <a:pPr marL="232943" indent="-232943">
              <a:buFont typeface="+mj-lt"/>
              <a:buAutoNum type="arabicPeriod"/>
            </a:pPr>
            <a:r>
              <a:rPr lang="en-US"/>
              <a:t>On the </a:t>
            </a:r>
            <a:r>
              <a:rPr lang="en-US" b="1"/>
              <a:t>Insert tab</a:t>
            </a:r>
            <a:r>
              <a:rPr lang="en-US"/>
              <a:t>, in the </a:t>
            </a:r>
            <a:r>
              <a:rPr lang="en-US" b="1"/>
              <a:t>Illustrations</a:t>
            </a:r>
            <a:r>
              <a:rPr lang="en-US"/>
              <a:t> group, click </a:t>
            </a:r>
            <a:r>
              <a:rPr lang="en-US" b="1"/>
              <a:t>SmartArt</a:t>
            </a:r>
            <a:r>
              <a:rPr lang="en-US"/>
              <a:t>. In the </a:t>
            </a:r>
            <a:r>
              <a:rPr lang="en-US" b="1"/>
              <a:t>Choose a SmartArt Graphic</a:t>
            </a:r>
            <a:r>
              <a:rPr lang="en-US"/>
              <a:t> dialog box, in the left pane, click </a:t>
            </a:r>
            <a:r>
              <a:rPr lang="en-US" b="1"/>
              <a:t>Hierarchy</a:t>
            </a:r>
            <a:r>
              <a:rPr lang="en-US"/>
              <a:t>. In the </a:t>
            </a:r>
            <a:r>
              <a:rPr lang="en-US" b="1"/>
              <a:t>Hierarchy</a:t>
            </a:r>
            <a:r>
              <a:rPr lang="en-US"/>
              <a:t> pane, click </a:t>
            </a:r>
            <a:r>
              <a:rPr lang="en-US" b="1"/>
              <a:t>Organization Chart </a:t>
            </a:r>
            <a:r>
              <a:rPr lang="en-US"/>
              <a:t>(first row, first option from the left), and then click </a:t>
            </a:r>
            <a:r>
              <a:rPr lang="en-US" b="1"/>
              <a:t>OK</a:t>
            </a:r>
            <a:r>
              <a:rPr lang="en-US"/>
              <a:t> to insert the graphic into the slide.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 for the first-level rectangle, enter </a:t>
            </a:r>
            <a:r>
              <a:rPr lang="en-US" b="1"/>
              <a:t>Director </a:t>
            </a:r>
            <a:r>
              <a:rPr lang="en-US"/>
              <a:t>(or the name of the director). In the second-level rectangle enter </a:t>
            </a:r>
            <a:r>
              <a:rPr lang="en-US" b="1"/>
              <a:t>Assistant Director </a:t>
            </a:r>
            <a:r>
              <a:rPr lang="en-US"/>
              <a:t>(or the name of the assistant director). In the text boxes for the third-level rectangles, enter </a:t>
            </a:r>
            <a:r>
              <a:rPr lang="en-US" b="1"/>
              <a:t>Manager 1</a:t>
            </a:r>
            <a:r>
              <a:rPr lang="en-US"/>
              <a:t>, </a:t>
            </a:r>
            <a:r>
              <a:rPr lang="en-US" b="1"/>
              <a:t>Manager 2</a:t>
            </a:r>
            <a:r>
              <a:rPr lang="en-US"/>
              <a:t>, and </a:t>
            </a:r>
            <a:r>
              <a:rPr lang="en-US" b="1"/>
              <a:t>Manager 3 </a:t>
            </a:r>
            <a:r>
              <a:rPr lang="en-US"/>
              <a:t>(or the names of the managers). </a:t>
            </a:r>
          </a:p>
          <a:p>
            <a:pPr marL="232943" indent="-232943">
              <a:buFont typeface="+mj-lt"/>
              <a:buAutoNum type="arabicPeriod"/>
            </a:pPr>
            <a:r>
              <a:rPr lang="en-US"/>
              <a:t>On the slide, do the following to add more employee rectangles:</a:t>
            </a:r>
          </a:p>
          <a:p>
            <a:pPr marL="698830" lvl="1" indent="-232943">
              <a:buFont typeface="Arial" pitchFamily="34" charset="0"/>
              <a:buChar char="•"/>
            </a:pPr>
            <a:r>
              <a:rPr lang="en-US"/>
              <a:t>Right-click the </a:t>
            </a:r>
            <a:r>
              <a:rPr lang="en-US" b="1"/>
              <a:t>Manager 1</a:t>
            </a:r>
            <a:r>
              <a:rPr lang="en-US"/>
              <a:t> rectangle, point to </a:t>
            </a:r>
            <a:r>
              <a:rPr lang="en-US" b="1"/>
              <a:t>Add Shape</a:t>
            </a:r>
            <a:r>
              <a:rPr lang="en-US"/>
              <a:t>, and then click </a:t>
            </a:r>
            <a:r>
              <a:rPr lang="en-US" b="1"/>
              <a:t>Add Shape Below</a:t>
            </a:r>
            <a:r>
              <a:rPr lang="en-US"/>
              <a:t>. Repeat this process one more time for a total of three rectangles below </a:t>
            </a:r>
            <a:r>
              <a:rPr lang="en-US" b="1"/>
              <a:t>Manager 1</a:t>
            </a:r>
            <a:r>
              <a:rPr lang="en-US"/>
              <a:t>. </a:t>
            </a:r>
          </a:p>
          <a:p>
            <a:pPr marL="698830" lvl="1" indent="-232943">
              <a:buFont typeface="Arial" pitchFamily="34" charset="0"/>
              <a:buChar char="•"/>
            </a:pPr>
            <a:r>
              <a:rPr lang="en-US"/>
              <a:t>Right-click the </a:t>
            </a:r>
            <a:r>
              <a:rPr lang="en-US" b="1"/>
              <a:t>Manager 2</a:t>
            </a:r>
            <a:r>
              <a:rPr lang="en-US"/>
              <a:t> rectangle, point to </a:t>
            </a:r>
            <a:r>
              <a:rPr lang="en-US" b="1"/>
              <a:t>Add Shape</a:t>
            </a:r>
            <a:r>
              <a:rPr lang="en-US"/>
              <a:t>, and then click </a:t>
            </a:r>
            <a:r>
              <a:rPr lang="en-US" b="1"/>
              <a:t>Add Shape Below</a:t>
            </a:r>
            <a:r>
              <a:rPr lang="en-US"/>
              <a:t>.</a:t>
            </a:r>
          </a:p>
          <a:p>
            <a:pPr marL="698830" lvl="1" indent="-232943">
              <a:buFont typeface="Arial" pitchFamily="34" charset="0"/>
              <a:buChar char="•"/>
            </a:pPr>
            <a:r>
              <a:rPr lang="en-US"/>
              <a:t>Right-click the </a:t>
            </a:r>
            <a:r>
              <a:rPr lang="en-US" b="1"/>
              <a:t>Manager 3</a:t>
            </a:r>
            <a:r>
              <a:rPr lang="en-US"/>
              <a:t> rectangle, point to </a:t>
            </a:r>
            <a:r>
              <a:rPr lang="en-US" b="1"/>
              <a:t>Add Shape</a:t>
            </a:r>
            <a:r>
              <a:rPr lang="en-US"/>
              <a:t>, and then click </a:t>
            </a:r>
            <a:r>
              <a:rPr lang="en-US" b="1"/>
              <a:t>Add Shape Below</a:t>
            </a:r>
            <a:r>
              <a:rPr lang="en-US"/>
              <a:t>.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boxes for the fourth-level rectangles, enter </a:t>
            </a:r>
            <a:r>
              <a:rPr lang="en-US" b="1"/>
              <a:t>Employee</a:t>
            </a:r>
            <a:r>
              <a:rPr lang="en-US"/>
              <a:t> (or the names of the employees).</a:t>
            </a:r>
          </a:p>
          <a:p>
            <a:pPr marL="232943" indent="-232943">
              <a:buFont typeface="+mj-lt"/>
              <a:buAutoNum type="arabicPeriod"/>
            </a:pPr>
            <a:r>
              <a:rPr lang="en-US"/>
              <a:t>If you would like to modify the number of directors, managers, and employees in the chart to match the structure of your organization, do one or more of the following: </a:t>
            </a:r>
          </a:p>
          <a:p>
            <a:pPr lvl="1">
              <a:buFont typeface="Arial" pitchFamily="34" charset="0"/>
              <a:buChar char="•"/>
            </a:pPr>
            <a:r>
              <a:rPr lang="en-US"/>
              <a:t>To add a rectangle within a particular level, right-click one of the rectangles in that level, point to </a:t>
            </a:r>
            <a:r>
              <a:rPr lang="en-US" b="1"/>
              <a:t>Add Shape</a:t>
            </a:r>
            <a:r>
              <a:rPr lang="en-US"/>
              <a:t>, and then click </a:t>
            </a:r>
            <a:r>
              <a:rPr lang="en-US" b="1"/>
              <a:t>Add Shape After </a:t>
            </a:r>
            <a:r>
              <a:rPr lang="en-US"/>
              <a:t>or </a:t>
            </a:r>
            <a:r>
              <a:rPr lang="en-US" b="1"/>
              <a:t>Add Shape Before</a:t>
            </a:r>
            <a:r>
              <a:rPr lang="en-US"/>
              <a:t>. </a:t>
            </a:r>
          </a:p>
          <a:p>
            <a:pPr lvl="1">
              <a:buFont typeface="Arial" pitchFamily="34" charset="0"/>
              <a:buChar char="•"/>
            </a:pPr>
            <a:r>
              <a:rPr lang="en-US"/>
              <a:t>To add a rectangle below another rectangle, right-click the higher-level rectangle, point to </a:t>
            </a:r>
            <a:r>
              <a:rPr lang="en-US" b="1"/>
              <a:t>Add Shape</a:t>
            </a:r>
            <a:r>
              <a:rPr lang="en-US"/>
              <a:t>, and then click </a:t>
            </a:r>
            <a:r>
              <a:rPr lang="en-US" b="1"/>
              <a:t>Add Shape Below</a:t>
            </a:r>
            <a:r>
              <a:rPr lang="en-US"/>
              <a:t>. </a:t>
            </a:r>
          </a:p>
          <a:p>
            <a:pPr lvl="1">
              <a:buFont typeface="Arial" pitchFamily="34" charset="0"/>
              <a:buChar char="•"/>
            </a:pPr>
            <a:r>
              <a:rPr lang="en-US"/>
              <a:t>To delete a rectangle, select the rectangle and then press DELETE. </a:t>
            </a:r>
          </a:p>
          <a:p>
            <a:pPr marL="232943" indent="-232943" defTabSz="931774">
              <a:buFont typeface="+mj-lt"/>
              <a:buAutoNum type="arabicPeriod" startAt="7"/>
              <a:defRPr/>
            </a:pPr>
            <a:r>
              <a:rPr lang="en-US"/>
              <a:t>To add text to new rectangles, select the graphic, and then click one of the arrows on the left border. In the </a:t>
            </a:r>
            <a:r>
              <a:rPr lang="en-US" b="1"/>
              <a:t>Type your text here </a:t>
            </a:r>
            <a:r>
              <a:rPr lang="en-US"/>
              <a:t>dialog box, enter text.  </a:t>
            </a:r>
          </a:p>
          <a:p>
            <a:pPr marL="232943" indent="-232943" defTabSz="931774">
              <a:buFont typeface="+mj-lt"/>
              <a:buAutoNum type="arabicPeriod" startAt="7"/>
              <a:defRPr/>
            </a:pPr>
            <a:r>
              <a:rPr lang="en-US"/>
              <a:t>Select the graphic. Under </a:t>
            </a:r>
            <a:r>
              <a:rPr lang="en-US" b="1"/>
              <a:t>SmartArt Tools</a:t>
            </a:r>
            <a:r>
              <a:rPr lang="en-US"/>
              <a:t>, on the </a:t>
            </a:r>
            <a:r>
              <a:rPr lang="en-US" b="1"/>
              <a:t>Format</a:t>
            </a:r>
            <a:r>
              <a:rPr lang="en-US"/>
              <a:t> tab, click </a:t>
            </a:r>
            <a:r>
              <a:rPr lang="en-US" b="1"/>
              <a:t>Size</a:t>
            </a:r>
            <a:r>
              <a:rPr lang="en-US"/>
              <a:t>, and then do the following:</a:t>
            </a:r>
          </a:p>
          <a:p>
            <a:pPr marL="698830" lvl="1" indent="-232943" defTabSz="931774">
              <a:buFont typeface="Arial" pitchFamily="34" charset="0"/>
              <a:buChar char="•"/>
              <a:defRPr/>
            </a:pPr>
            <a:r>
              <a:rPr lang="en-US"/>
              <a:t>In the </a:t>
            </a:r>
            <a:r>
              <a:rPr lang="en-US" b="1"/>
              <a:t>Height</a:t>
            </a:r>
            <a:r>
              <a:rPr lang="en-US"/>
              <a:t> box, enter</a:t>
            </a:r>
            <a:r>
              <a:rPr lang="en-US" b="1"/>
              <a:t> 6.55”</a:t>
            </a:r>
            <a:r>
              <a:rPr lang="en-US"/>
              <a:t>.</a:t>
            </a:r>
          </a:p>
          <a:p>
            <a:pPr marL="698830" lvl="1" indent="-232943" defTabSz="931774">
              <a:buFont typeface="Arial" pitchFamily="34" charset="0"/>
              <a:buChar char="•"/>
              <a:defRPr/>
            </a:pPr>
            <a:r>
              <a:rPr lang="en-US"/>
              <a:t>In the </a:t>
            </a:r>
            <a:r>
              <a:rPr lang="en-US" b="1"/>
              <a:t>Width</a:t>
            </a:r>
            <a:r>
              <a:rPr lang="en-US"/>
              <a:t> box, enter </a:t>
            </a:r>
            <a:r>
              <a:rPr lang="en-US" b="1"/>
              <a:t>8.79”</a:t>
            </a:r>
            <a:r>
              <a:rPr lang="en-US"/>
              <a:t>. </a:t>
            </a:r>
            <a:endParaRPr lang="en-US" i="1"/>
          </a:p>
          <a:p>
            <a:pPr marL="232943" indent="-232943" defTabSz="931774">
              <a:buFont typeface="+mj-lt"/>
              <a:buAutoNum type="arabicPeriod" startAt="9"/>
              <a:defRPr/>
            </a:pPr>
            <a:r>
              <a:rPr lang="en-US"/>
              <a:t>Under </a:t>
            </a:r>
            <a:r>
              <a:rPr lang="en-US" b="1"/>
              <a:t>SmartArt Tools</a:t>
            </a:r>
            <a:r>
              <a:rPr lang="en-US"/>
              <a:t>, on the </a:t>
            </a:r>
            <a:r>
              <a:rPr lang="en-US" b="1"/>
              <a:t>Format</a:t>
            </a:r>
            <a:r>
              <a:rPr lang="en-US"/>
              <a:t> tab, click </a:t>
            </a:r>
            <a:r>
              <a:rPr lang="en-US" b="1"/>
              <a:t>Arrange</a:t>
            </a:r>
            <a:r>
              <a:rPr lang="en-US"/>
              <a:t>, click </a:t>
            </a:r>
            <a:r>
              <a:rPr lang="en-US" b="1"/>
              <a:t>Align</a:t>
            </a:r>
            <a:r>
              <a:rPr lang="en-US"/>
              <a:t>, and then do the following:</a:t>
            </a:r>
          </a:p>
          <a:p>
            <a:pPr marL="698830" lvl="1" indent="-232943" defTabSz="931774">
              <a:buFont typeface="+mj-lt"/>
              <a:buAutoNum type="arabicPeriod"/>
              <a:defRPr/>
            </a:pPr>
            <a:r>
              <a:rPr lang="en-US"/>
              <a:t>Click </a:t>
            </a:r>
            <a:r>
              <a:rPr lang="en-US" b="1"/>
              <a:t>Align to Slide</a:t>
            </a:r>
            <a:r>
              <a:rPr lang="en-US"/>
              <a:t>.</a:t>
            </a:r>
          </a:p>
          <a:p>
            <a:pPr marL="698830" lvl="1" indent="-232943" defTabSz="931774">
              <a:buFont typeface="+mj-lt"/>
              <a:buAutoNum type="arabicPeriod"/>
              <a:defRPr/>
            </a:pPr>
            <a:r>
              <a:rPr lang="en-US"/>
              <a:t>Click </a:t>
            </a:r>
            <a:r>
              <a:rPr lang="en-US" b="1"/>
              <a:t>Align Middle</a:t>
            </a:r>
            <a:r>
              <a:rPr lang="en-US"/>
              <a:t>. </a:t>
            </a:r>
          </a:p>
          <a:p>
            <a:pPr marL="698830" lvl="1" indent="-232943" defTabSz="931774">
              <a:buFont typeface="+mj-lt"/>
              <a:buAutoNum type="arabicPeriod"/>
              <a:defRPr/>
            </a:pPr>
            <a:r>
              <a:rPr lang="en-US"/>
              <a:t>Click </a:t>
            </a:r>
            <a:r>
              <a:rPr lang="en-US" b="1"/>
              <a:t>Align Center</a:t>
            </a:r>
            <a:r>
              <a:rPr lang="en-US"/>
              <a:t>. </a:t>
            </a:r>
          </a:p>
          <a:p>
            <a:pPr marL="698830" lvl="1" indent="-232943" defTabSz="931774">
              <a:buFont typeface="+mj-lt"/>
              <a:buAutoNum type="arabicPeriod"/>
              <a:defRPr/>
            </a:pPr>
            <a:endParaRPr lang="en-US"/>
          </a:p>
          <a:p>
            <a:pPr marL="698830" lvl="1" indent="-232943" defTabSz="931774">
              <a:defRPr/>
            </a:pPr>
            <a:endParaRPr lang="en-US"/>
          </a:p>
          <a:p>
            <a:pPr marL="232943" lvl="1" indent="-232943" defTabSz="931774">
              <a:defRPr/>
            </a:pPr>
            <a:r>
              <a:rPr lang="en-US"/>
              <a:t>To reproduce the effects for the employee rectangles on this slide, do the following:</a:t>
            </a:r>
          </a:p>
          <a:p>
            <a:pPr marL="232943" indent="-232943">
              <a:buFont typeface="+mj-lt"/>
              <a:buAutoNum type="arabicPeriod"/>
            </a:pPr>
            <a:r>
              <a:rPr lang="en-US"/>
              <a:t>Press and hold SHIFT, and then select all of the rectangles in the slide. On one of the rectangles, on the middle of the left edge, drag the blue square adjustment handle slightly to the left to increase the width of all of the rectangles. </a:t>
            </a:r>
          </a:p>
          <a:p>
            <a:pPr marL="232943" indent="-232943">
              <a:buFont typeface="+mj-lt"/>
              <a:buAutoNum type="arabicPeriod"/>
            </a:pPr>
            <a:r>
              <a:rPr lang="en-US"/>
              <a:t>On the slide, select the graphic. On the </a:t>
            </a:r>
            <a:r>
              <a:rPr lang="en-US" b="1"/>
              <a:t>Home</a:t>
            </a:r>
            <a:r>
              <a:rPr lang="en-US"/>
              <a:t> tab, in the </a:t>
            </a:r>
            <a:r>
              <a:rPr lang="en-US" b="1"/>
              <a:t>Font</a:t>
            </a:r>
            <a:r>
              <a:rPr lang="en-US"/>
              <a:t> group, select </a:t>
            </a:r>
            <a:r>
              <a:rPr lang="en-US" b="1"/>
              <a:t>Gill Sans MT </a:t>
            </a:r>
            <a:r>
              <a:rPr lang="en-US"/>
              <a:t>from the </a:t>
            </a:r>
            <a:r>
              <a:rPr lang="en-US" b="1"/>
              <a:t>Font</a:t>
            </a:r>
            <a:r>
              <a:rPr lang="en-US"/>
              <a:t> list, and then select </a:t>
            </a:r>
            <a:r>
              <a:rPr lang="en-US" b="1"/>
              <a:t>20</a:t>
            </a:r>
            <a:r>
              <a:rPr lang="en-US"/>
              <a:t> from the </a:t>
            </a:r>
            <a:r>
              <a:rPr lang="en-US" b="1"/>
              <a:t>Font</a:t>
            </a:r>
            <a:r>
              <a:rPr lang="en-US"/>
              <a:t> </a:t>
            </a:r>
            <a:r>
              <a:rPr lang="en-US" b="1"/>
              <a:t>Size</a:t>
            </a:r>
            <a:r>
              <a:rPr lang="en-US"/>
              <a:t> list.</a:t>
            </a:r>
          </a:p>
          <a:p>
            <a:pPr marL="232943" indent="-232943">
              <a:buFont typeface="+mj-lt"/>
              <a:buAutoNum type="arabicPeriod"/>
            </a:pPr>
            <a:r>
              <a:rPr lang="en-US"/>
              <a:t>Press and hold SHIFT, and then select all of the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Line Color </a:t>
            </a:r>
            <a:r>
              <a:rPr lang="en-US"/>
              <a:t>in the left pane. In the </a:t>
            </a:r>
            <a:r>
              <a:rPr lang="en-US" b="1"/>
              <a:t>Line Color </a:t>
            </a:r>
            <a:r>
              <a:rPr lang="en-US"/>
              <a:t>pane, select </a:t>
            </a:r>
            <a:r>
              <a:rPr lang="en-US" b="1"/>
              <a:t>No line</a:t>
            </a:r>
            <a:r>
              <a:rPr lang="en-US"/>
              <a: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Shadow</a:t>
            </a:r>
            <a:r>
              <a:rPr lang="en-US"/>
              <a:t> in the left pane. In the </a:t>
            </a:r>
            <a:r>
              <a:rPr lang="en-US" b="1"/>
              <a:t>Shadow</a:t>
            </a:r>
            <a:r>
              <a:rPr lang="en-US"/>
              <a:t> pane, click the button next to </a:t>
            </a:r>
            <a:r>
              <a:rPr lang="en-US" b="1"/>
              <a:t>Presets</a:t>
            </a:r>
            <a:r>
              <a:rPr lang="en-US"/>
              <a:t> , and then under </a:t>
            </a:r>
            <a:r>
              <a:rPr lang="en-US" b="1"/>
              <a:t>Outer</a:t>
            </a:r>
            <a:r>
              <a:rPr lang="en-US"/>
              <a:t> click </a:t>
            </a:r>
            <a:r>
              <a:rPr lang="en-US" b="1"/>
              <a:t>Offset</a:t>
            </a:r>
            <a:r>
              <a:rPr lang="en-US"/>
              <a:t> </a:t>
            </a:r>
            <a:r>
              <a:rPr lang="en-US" b="1"/>
              <a:t>Center </a:t>
            </a:r>
            <a:r>
              <a:rPr lang="en-US"/>
              <a:t>(second row, second option from the left).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3-D</a:t>
            </a:r>
            <a:r>
              <a:rPr lang="en-US"/>
              <a:t> </a:t>
            </a:r>
            <a:r>
              <a:rPr lang="en-US" b="1"/>
              <a:t>Format</a:t>
            </a:r>
            <a:r>
              <a:rPr lang="en-US"/>
              <a:t> in the left pane, and then do the following in the </a:t>
            </a:r>
            <a:r>
              <a:rPr lang="en-US" b="1"/>
              <a:t>3-D</a:t>
            </a:r>
            <a:r>
              <a:rPr lang="en-US"/>
              <a:t> </a:t>
            </a:r>
            <a:r>
              <a:rPr lang="en-US" b="1"/>
              <a:t>Format</a:t>
            </a:r>
            <a:r>
              <a:rPr lang="en-US"/>
              <a:t> pane under </a:t>
            </a:r>
            <a:r>
              <a:rPr lang="en-US" b="1"/>
              <a:t>Bevel</a:t>
            </a:r>
            <a:r>
              <a:rPr lang="en-US"/>
              <a:t>:</a:t>
            </a:r>
          </a:p>
          <a:p>
            <a:pPr marL="698830" lvl="1" indent="-232943">
              <a:buFont typeface="Arial" pitchFamily="34" charset="0"/>
              <a:buChar char="•"/>
            </a:pPr>
            <a:r>
              <a:rPr lang="en-US"/>
              <a:t>Click the button next to </a:t>
            </a:r>
            <a:r>
              <a:rPr lang="en-US" b="1"/>
              <a:t>Top</a:t>
            </a:r>
            <a:r>
              <a:rPr lang="en-US"/>
              <a:t>, and then click </a:t>
            </a:r>
            <a:r>
              <a:rPr lang="en-US" b="1"/>
              <a:t>Cool</a:t>
            </a:r>
            <a:r>
              <a:rPr lang="en-US"/>
              <a:t> </a:t>
            </a:r>
            <a:r>
              <a:rPr lang="en-US" b="1"/>
              <a:t>Slant</a:t>
            </a:r>
            <a:r>
              <a:rPr lang="en-US"/>
              <a:t> (first row, fourth option from the left). </a:t>
            </a:r>
          </a:p>
          <a:p>
            <a:pPr marL="698830" lvl="1" indent="-232943">
              <a:buFont typeface="Arial" pitchFamily="34" charset="0"/>
              <a:buChar char="•"/>
            </a:pPr>
            <a:r>
              <a:rPr lang="en-US"/>
              <a:t>Next to </a:t>
            </a:r>
            <a:r>
              <a:rPr lang="en-US" b="1"/>
              <a:t>Top</a:t>
            </a:r>
            <a:r>
              <a:rPr lang="en-US"/>
              <a:t>, in the </a:t>
            </a:r>
            <a:r>
              <a:rPr lang="en-US" b="1"/>
              <a:t>Width</a:t>
            </a:r>
            <a:r>
              <a:rPr lang="en-US"/>
              <a:t> box, enter </a:t>
            </a:r>
            <a:r>
              <a:rPr lang="en-US" b="1"/>
              <a:t>5 pt</a:t>
            </a:r>
            <a:r>
              <a:rPr lang="en-US"/>
              <a:t>,</a:t>
            </a:r>
            <a:r>
              <a:rPr lang="en-US" b="1"/>
              <a:t> </a:t>
            </a:r>
            <a:r>
              <a:rPr lang="en-US"/>
              <a:t>and in the </a:t>
            </a:r>
            <a:r>
              <a:rPr lang="en-US" b="1"/>
              <a:t>Height</a:t>
            </a:r>
            <a:r>
              <a:rPr lang="en-US"/>
              <a:t> box, enter </a:t>
            </a:r>
            <a:r>
              <a:rPr lang="en-US" b="1"/>
              <a:t>5 pt</a:t>
            </a:r>
            <a:r>
              <a:rPr lang="en-US"/>
              <a:t>.</a:t>
            </a:r>
          </a:p>
          <a:p>
            <a:pPr marL="232943" indent="-232943">
              <a:buFont typeface="+mj-lt"/>
              <a:buAutoNum type="arabicPeriod"/>
            </a:pPr>
            <a:r>
              <a:rPr lang="en-US"/>
              <a:t>Press and hold SHIFT, and then select all of the employee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 fill </a:t>
            </a:r>
            <a:r>
              <a:rPr lang="en-US"/>
              <a:t>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manager rectangles on this slide, do the following:</a:t>
            </a:r>
          </a:p>
          <a:p>
            <a:pPr marL="232943" indent="-232943">
              <a:buFont typeface="+mj-lt"/>
              <a:buAutoNum type="arabicPeriod"/>
            </a:pPr>
            <a:r>
              <a:rPr lang="en-US"/>
              <a:t>Press and hold SHIFT, and then select all three manager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director rectangles on this slide, do the following:</a:t>
            </a:r>
          </a:p>
          <a:p>
            <a:pPr marL="232943" indent="-232943">
              <a:buFont typeface="+mj-lt"/>
              <a:buAutoNum type="arabicPeriod"/>
            </a:pPr>
            <a:r>
              <a:rPr lang="en-US"/>
              <a:t>Press and hold SHIFT, and then the director and assistant director rectangles (first- and second-level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60% </a:t>
            </a:r>
            <a:r>
              <a:rPr lang="en-US"/>
              <a:t>(third row, fifth option from the left). </a:t>
            </a:r>
          </a:p>
          <a:p>
            <a:pPr marL="232943" indent="-232943">
              <a:buFont typeface="+mj-lt"/>
              <a:buAutoNum type="arabicPeriod"/>
            </a:pPr>
            <a:r>
              <a:rPr lang="en-US"/>
              <a:t>Press and hold SHIFT, and then select the director and assistant director rectangles in the graphic. On the </a:t>
            </a:r>
            <a:r>
              <a:rPr lang="en-US" b="1"/>
              <a:t>Home</a:t>
            </a:r>
            <a:r>
              <a:rPr lang="en-US"/>
              <a:t> tab, in the </a:t>
            </a:r>
            <a:r>
              <a:rPr lang="en-US" b="1"/>
              <a:t>Font</a:t>
            </a:r>
            <a:r>
              <a:rPr lang="en-US"/>
              <a:t> group, click the button next to </a:t>
            </a:r>
            <a:r>
              <a:rPr lang="en-US" b="1"/>
              <a:t>Font</a:t>
            </a:r>
            <a:r>
              <a:rPr lang="en-US"/>
              <a:t> </a:t>
            </a:r>
            <a:r>
              <a:rPr lang="en-US" b="1"/>
              <a:t>Color</a:t>
            </a:r>
            <a:r>
              <a:rPr lang="en-US"/>
              <a:t>, and then click </a:t>
            </a:r>
            <a:r>
              <a:rPr lang="en-US" b="1"/>
              <a:t>Dark Blue, Text 2</a:t>
            </a:r>
            <a:r>
              <a:rPr lang="en-US"/>
              <a:t> (first row, fourth option from the left).</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connecting line between </a:t>
            </a:r>
            <a:r>
              <a:rPr lang="en-US" b="1"/>
              <a:t>Manager 2</a:t>
            </a:r>
            <a:r>
              <a:rPr lang="en-US"/>
              <a:t> and the last employee under </a:t>
            </a:r>
            <a:r>
              <a:rPr lang="en-US" b="1"/>
              <a:t>Manager 1</a:t>
            </a:r>
            <a:r>
              <a:rPr lang="en-US"/>
              <a:t>, do the following:</a:t>
            </a:r>
          </a:p>
          <a:p>
            <a:pPr marL="232943" indent="-232943">
              <a:buFont typeface="+mj-lt"/>
              <a:buAutoNum type="arabicPeriod"/>
            </a:pPr>
            <a:r>
              <a:rPr lang="en-US"/>
              <a:t>On the </a:t>
            </a:r>
            <a:r>
              <a:rPr lang="en-US" b="1"/>
              <a:t>Home</a:t>
            </a:r>
            <a:r>
              <a:rPr lang="en-US"/>
              <a:t> tab, in the </a:t>
            </a:r>
            <a:r>
              <a:rPr lang="en-US" b="1"/>
              <a:t>Drawing</a:t>
            </a:r>
            <a:r>
              <a:rPr lang="en-US"/>
              <a:t> group, click </a:t>
            </a:r>
            <a:r>
              <a:rPr lang="en-US" b="1"/>
              <a:t>Shapes</a:t>
            </a:r>
            <a:r>
              <a:rPr lang="en-US"/>
              <a:t>, and then under </a:t>
            </a:r>
            <a:r>
              <a:rPr lang="en-US" b="1"/>
              <a:t>Lines</a:t>
            </a:r>
            <a:r>
              <a:rPr lang="en-US"/>
              <a:t> click </a:t>
            </a:r>
            <a:r>
              <a:rPr lang="en-US" b="1"/>
              <a:t>Freeform</a:t>
            </a:r>
            <a:r>
              <a:rPr lang="en-US"/>
              <a:t> (11</a:t>
            </a:r>
            <a:r>
              <a:rPr lang="en-US" baseline="30000"/>
              <a:t>th</a:t>
            </a:r>
            <a:r>
              <a:rPr lang="en-US"/>
              <a:t> option from the left). On the slide, do the following to draw a freeform line:</a:t>
            </a:r>
          </a:p>
          <a:p>
            <a:pPr marL="698830" lvl="1" indent="-232943">
              <a:buFont typeface="+mj-lt"/>
              <a:buAutoNum type="arabicPeriod"/>
            </a:pPr>
            <a:r>
              <a:rPr lang="en-US"/>
              <a:t>Click the first point on the right edge of the bottom employee rectangle. </a:t>
            </a:r>
          </a:p>
          <a:p>
            <a:pPr marL="698830" lvl="1" indent="-232943">
              <a:buFont typeface="+mj-lt"/>
              <a:buAutoNum type="arabicPeriod"/>
            </a:pPr>
            <a:r>
              <a:rPr lang="en-US"/>
              <a:t>Click the second point approximately 0.5” to the right of the first point.</a:t>
            </a:r>
          </a:p>
          <a:p>
            <a:pPr marL="698830" lvl="1" indent="-232943">
              <a:buFont typeface="+mj-lt"/>
              <a:buAutoNum type="arabicPeriod"/>
            </a:pPr>
            <a:r>
              <a:rPr lang="en-US"/>
              <a:t>Click the third point approximately 3.5” above the second point. </a:t>
            </a:r>
          </a:p>
          <a:p>
            <a:pPr marL="698830" lvl="1" indent="-232943">
              <a:buFont typeface="+mj-lt"/>
              <a:buAutoNum type="arabicPeriod"/>
            </a:pPr>
            <a:r>
              <a:rPr lang="en-US"/>
              <a:t>Double-click the fourth point on the left edge of the </a:t>
            </a:r>
            <a:r>
              <a:rPr lang="en-US" b="1"/>
              <a:t>Manager 2</a:t>
            </a:r>
            <a:r>
              <a:rPr lang="en-US"/>
              <a:t> rectangle to finish the freeform line. </a:t>
            </a:r>
          </a:p>
          <a:p>
            <a:pPr marL="232943" indent="-232943">
              <a:buFont typeface="+mj-lt"/>
              <a:buAutoNum type="arabicPeriod"/>
            </a:pPr>
            <a:r>
              <a:rPr lang="en-US"/>
              <a:t>On the slide, select the freeform line. On the </a:t>
            </a:r>
            <a:r>
              <a:rPr lang="en-US" b="1"/>
              <a:t>Home</a:t>
            </a:r>
            <a:r>
              <a:rPr lang="en-US"/>
              <a:t> tab, in the bottom right corner of the </a:t>
            </a:r>
            <a:r>
              <a:rPr lang="en-US" b="1"/>
              <a:t>Drawing</a:t>
            </a:r>
            <a:r>
              <a:rPr lang="en-US"/>
              <a:t> group, click the </a:t>
            </a:r>
            <a:r>
              <a:rPr lang="en-US" b="1"/>
              <a:t>Format Shape </a:t>
            </a:r>
            <a:r>
              <a:rPr lang="en-US"/>
              <a:t>dialog box launcher. In the </a:t>
            </a:r>
            <a:r>
              <a:rPr lang="en-US" b="1"/>
              <a:t>Format</a:t>
            </a:r>
            <a:r>
              <a:rPr lang="en-US"/>
              <a:t> </a:t>
            </a:r>
            <a:r>
              <a:rPr lang="en-US" b="1"/>
              <a:t>Shape</a:t>
            </a:r>
            <a:r>
              <a:rPr lang="en-US"/>
              <a:t> dialog box, in the left pane, click </a:t>
            </a:r>
            <a:r>
              <a:rPr lang="en-US" b="1"/>
              <a:t>Line</a:t>
            </a:r>
            <a:r>
              <a:rPr lang="en-US"/>
              <a:t> </a:t>
            </a:r>
            <a:r>
              <a:rPr lang="en-US" b="1"/>
              <a:t>Color</a:t>
            </a:r>
            <a:r>
              <a:rPr lang="en-US"/>
              <a:t>. In the </a:t>
            </a:r>
            <a:r>
              <a:rPr lang="en-US" b="1"/>
              <a:t>Line</a:t>
            </a:r>
            <a:r>
              <a:rPr lang="en-US"/>
              <a:t> </a:t>
            </a:r>
            <a:r>
              <a:rPr lang="en-US" b="1"/>
              <a:t>Color</a:t>
            </a:r>
            <a:r>
              <a:rPr lang="en-US"/>
              <a:t> pane, select </a:t>
            </a:r>
            <a:r>
              <a:rPr lang="en-US" b="1"/>
              <a:t>Solid line</a:t>
            </a:r>
            <a:r>
              <a:rPr lang="en-US"/>
              <a:t>, click the button next to </a:t>
            </a:r>
            <a:r>
              <a:rPr lang="en-US" b="1"/>
              <a:t>Color</a:t>
            </a:r>
            <a:r>
              <a:rPr lang="en-US"/>
              <a:t>, and then under </a:t>
            </a:r>
            <a:r>
              <a:rPr lang="en-US" b="1"/>
              <a:t>Theme Colors </a:t>
            </a:r>
            <a:r>
              <a:rPr lang="en-US"/>
              <a:t>click </a:t>
            </a:r>
            <a:r>
              <a:rPr lang="en-US" b="1"/>
              <a:t>Blue, Accent 1 </a:t>
            </a:r>
            <a:r>
              <a:rPr lang="en-US"/>
              <a:t>(first row, fifth option from the left). </a:t>
            </a:r>
          </a:p>
          <a:p>
            <a:pPr marL="232943" indent="-232943">
              <a:buFont typeface="+mj-lt"/>
              <a:buAutoNum type="arabicPeriod"/>
            </a:pPr>
            <a:r>
              <a:rPr lang="en-US"/>
              <a:t>Also in the </a:t>
            </a:r>
            <a:r>
              <a:rPr lang="en-US" b="1"/>
              <a:t>Format</a:t>
            </a:r>
            <a:r>
              <a:rPr lang="en-US"/>
              <a:t> </a:t>
            </a:r>
            <a:r>
              <a:rPr lang="en-US" b="1"/>
              <a:t>Shape</a:t>
            </a:r>
            <a:r>
              <a:rPr lang="en-US"/>
              <a:t> dialog box, in the left pane, click </a:t>
            </a:r>
            <a:r>
              <a:rPr lang="en-US" b="1"/>
              <a:t>Line</a:t>
            </a:r>
            <a:r>
              <a:rPr lang="en-US"/>
              <a:t> </a:t>
            </a:r>
            <a:r>
              <a:rPr lang="en-US" b="1"/>
              <a:t>Style</a:t>
            </a:r>
            <a:r>
              <a:rPr lang="en-US"/>
              <a:t>, and then do the following in the </a:t>
            </a:r>
            <a:r>
              <a:rPr lang="en-US" b="1"/>
              <a:t>Line</a:t>
            </a:r>
            <a:r>
              <a:rPr lang="en-US"/>
              <a:t> </a:t>
            </a:r>
            <a:r>
              <a:rPr lang="en-US" b="1"/>
              <a:t>Style</a:t>
            </a:r>
            <a:r>
              <a:rPr lang="en-US"/>
              <a:t> pane:</a:t>
            </a:r>
          </a:p>
          <a:p>
            <a:pPr marL="698830" lvl="1" indent="-232943">
              <a:buFont typeface="Arial" pitchFamily="34" charset="0"/>
              <a:buChar char="•"/>
            </a:pPr>
            <a:r>
              <a:rPr lang="en-US"/>
              <a:t>In the </a:t>
            </a:r>
            <a:r>
              <a:rPr lang="en-US" b="1"/>
              <a:t>Width</a:t>
            </a:r>
            <a:r>
              <a:rPr lang="en-US"/>
              <a:t> box, enter </a:t>
            </a:r>
            <a:r>
              <a:rPr lang="en-US" b="1"/>
              <a:t>2 pt. </a:t>
            </a:r>
          </a:p>
          <a:p>
            <a:pPr marL="698830" lvl="1" indent="-232943">
              <a:buFont typeface="Arial" pitchFamily="34" charset="0"/>
              <a:buChar char="•"/>
            </a:pPr>
            <a:r>
              <a:rPr lang="en-US"/>
              <a:t>In the </a:t>
            </a:r>
            <a:r>
              <a:rPr lang="en-US" b="1"/>
              <a:t>Dash</a:t>
            </a:r>
            <a:r>
              <a:rPr lang="en-US"/>
              <a:t> </a:t>
            </a:r>
            <a:r>
              <a:rPr lang="en-US" b="1"/>
              <a:t>type</a:t>
            </a:r>
            <a:r>
              <a:rPr lang="en-US"/>
              <a:t> list, select </a:t>
            </a:r>
            <a:r>
              <a:rPr lang="en-US" b="1"/>
              <a:t>Round</a:t>
            </a:r>
            <a:r>
              <a:rPr lang="en-US"/>
              <a:t> </a:t>
            </a:r>
            <a:r>
              <a:rPr lang="en-US" b="1"/>
              <a:t>Dot </a:t>
            </a:r>
            <a:r>
              <a:rPr lang="en-US"/>
              <a:t>(second option from the top).</a:t>
            </a:r>
          </a:p>
          <a:p>
            <a:pPr marL="698830" lvl="1" indent="-232943">
              <a:buFont typeface="Arial" pitchFamily="34" charset="0"/>
              <a:buChar char="•"/>
            </a:pPr>
            <a:r>
              <a:rPr lang="en-US"/>
              <a:t>In the </a:t>
            </a:r>
            <a:r>
              <a:rPr lang="en-US" b="1"/>
              <a:t>Cap</a:t>
            </a:r>
            <a:r>
              <a:rPr lang="en-US"/>
              <a:t> </a:t>
            </a:r>
            <a:r>
              <a:rPr lang="en-US" b="1"/>
              <a:t>type</a:t>
            </a:r>
            <a:r>
              <a:rPr lang="en-US"/>
              <a:t> list, select </a:t>
            </a:r>
            <a:r>
              <a:rPr lang="en-US" b="1"/>
              <a:t>Round</a:t>
            </a:r>
            <a:r>
              <a:rPr lang="en-US"/>
              <a:t>. </a:t>
            </a:r>
          </a:p>
          <a:p>
            <a:pPr marL="698830" lvl="1" indent="-232943">
              <a:buFont typeface="Arial" pitchFamily="34" charset="0"/>
              <a:buChar char="•"/>
            </a:pPr>
            <a:r>
              <a:rPr lang="en-US"/>
              <a:t>In the </a:t>
            </a:r>
            <a:r>
              <a:rPr lang="en-US" b="1"/>
              <a:t>Join</a:t>
            </a:r>
            <a:r>
              <a:rPr lang="en-US"/>
              <a:t> </a:t>
            </a:r>
            <a:r>
              <a:rPr lang="en-US" b="1"/>
              <a:t>type</a:t>
            </a:r>
            <a:r>
              <a:rPr lang="en-US"/>
              <a:t> list, select </a:t>
            </a:r>
            <a:r>
              <a:rPr lang="en-US" b="1"/>
              <a:t>Round</a:t>
            </a:r>
            <a:r>
              <a:rPr lang="en-US"/>
              <a:t>.</a:t>
            </a:r>
          </a:p>
          <a:p>
            <a:pPr marL="232943" indent="-232943"/>
            <a:endParaRPr lang="en-US"/>
          </a:p>
          <a:p>
            <a:pPr marL="232943" indent="-232943"/>
            <a:endParaRPr lang="en-US"/>
          </a:p>
          <a:p>
            <a:pPr marL="232943" indent="-232943"/>
            <a:r>
              <a:rPr lang="en-US"/>
              <a:t>To reproduce the animation effects on this slide, do the following:</a:t>
            </a:r>
          </a:p>
          <a:p>
            <a:pPr marL="232943" indent="-232943">
              <a:buFont typeface="+mj-lt"/>
              <a:buAutoNum type="arabicPeriod"/>
            </a:pPr>
            <a:r>
              <a:rPr lang="en-US"/>
              <a:t>On the </a:t>
            </a:r>
            <a:r>
              <a:rPr lang="en-US" b="1"/>
              <a:t>Animations</a:t>
            </a:r>
            <a:r>
              <a:rPr lang="en-US"/>
              <a:t> tab, in the </a:t>
            </a:r>
            <a:r>
              <a:rPr lang="en-US" b="1"/>
              <a:t>Animations</a:t>
            </a:r>
            <a:r>
              <a:rPr lang="en-US"/>
              <a:t> group, click </a:t>
            </a:r>
            <a:r>
              <a:rPr lang="en-US" b="1"/>
              <a:t>Custom</a:t>
            </a:r>
            <a:r>
              <a:rPr lang="en-US"/>
              <a:t> </a:t>
            </a:r>
            <a:r>
              <a:rPr lang="en-US" b="1"/>
              <a:t>Animation</a:t>
            </a:r>
            <a:r>
              <a:rPr lang="en-US"/>
              <a:t>.</a:t>
            </a:r>
          </a:p>
          <a:p>
            <a:pPr marL="232943" indent="-232943">
              <a:buFont typeface="+mj-lt"/>
              <a:buAutoNum type="arabicPeriod"/>
            </a:pPr>
            <a:r>
              <a:rPr lang="en-US"/>
              <a:t>On the slide, select the graphic. In the </a:t>
            </a:r>
            <a:r>
              <a:rPr lang="en-US" b="1"/>
              <a:t>Custom</a:t>
            </a:r>
            <a:r>
              <a:rPr lang="en-US"/>
              <a:t> </a:t>
            </a:r>
            <a:r>
              <a:rPr lang="en-US" b="1"/>
              <a:t>Animation</a:t>
            </a:r>
            <a:r>
              <a:rPr lang="en-US"/>
              <a:t> task pane, do the following:</a:t>
            </a:r>
          </a:p>
          <a:p>
            <a:pPr marL="698830" lvl="1" indent="-232943">
              <a:buFont typeface="+mj-lt"/>
              <a:buAutoNum type="arabicPeriod"/>
            </a:pPr>
            <a:r>
              <a:rPr lang="en-US"/>
              <a:t>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Peek</a:t>
            </a:r>
            <a:r>
              <a:rPr lang="en-US"/>
              <a:t> </a:t>
            </a:r>
            <a:r>
              <a:rPr lang="en-US" b="1"/>
              <a:t>In</a:t>
            </a:r>
            <a:r>
              <a:rPr lang="en-US"/>
              <a:t>. Under </a:t>
            </a:r>
            <a:r>
              <a:rPr lang="en-US" b="1"/>
              <a:t>Modify: Peek In</a:t>
            </a:r>
            <a:r>
              <a:rPr lang="en-US"/>
              <a:t>, in the </a:t>
            </a:r>
            <a:r>
              <a:rPr lang="en-US" b="1"/>
              <a:t>Speed</a:t>
            </a:r>
            <a:r>
              <a:rPr lang="en-US"/>
              <a:t> list, select </a:t>
            </a:r>
            <a:r>
              <a:rPr lang="en-US" b="1"/>
              <a:t>Very</a:t>
            </a:r>
            <a:r>
              <a:rPr lang="en-US"/>
              <a:t> </a:t>
            </a:r>
            <a:r>
              <a:rPr lang="en-US" b="1"/>
              <a:t>Fast</a:t>
            </a:r>
            <a:r>
              <a:rPr lang="en-US"/>
              <a:t>. </a:t>
            </a:r>
            <a:endParaRPr lang="en-US" i="1"/>
          </a:p>
          <a:p>
            <a:pPr marL="698830" lvl="1" indent="-232943">
              <a:buFont typeface="+mj-lt"/>
              <a:buAutoNum type="arabicPeriod"/>
            </a:pPr>
            <a:r>
              <a:rPr lang="en-US"/>
              <a:t>Click the arrow to the right of the animation effect (peek in effect), and then click </a:t>
            </a:r>
            <a:r>
              <a:rPr lang="en-US" b="1"/>
              <a:t>Effect</a:t>
            </a:r>
            <a:r>
              <a:rPr lang="en-US"/>
              <a:t> </a:t>
            </a:r>
            <a:r>
              <a:rPr lang="en-US" b="1"/>
              <a:t>Options</a:t>
            </a:r>
            <a:r>
              <a:rPr lang="en-US"/>
              <a:t>. In the </a:t>
            </a:r>
            <a:r>
              <a:rPr lang="en-US" b="1"/>
              <a:t>Peek In </a:t>
            </a:r>
            <a:r>
              <a:rPr lang="en-US"/>
              <a:t>dialog box, on the </a:t>
            </a:r>
            <a:r>
              <a:rPr lang="en-US" b="1"/>
              <a:t>SmartArt</a:t>
            </a:r>
            <a:r>
              <a:rPr lang="en-US"/>
              <a:t> </a:t>
            </a:r>
            <a:r>
              <a:rPr lang="en-US" b="1"/>
              <a:t>Animation</a:t>
            </a:r>
            <a:r>
              <a:rPr lang="en-US"/>
              <a:t> tab, in the </a:t>
            </a:r>
            <a:r>
              <a:rPr lang="en-US" b="1"/>
              <a:t>Group graphic </a:t>
            </a:r>
            <a:r>
              <a:rPr lang="en-US"/>
              <a:t>list, select </a:t>
            </a:r>
            <a:r>
              <a:rPr lang="en-US" b="1"/>
              <a:t>By level one by one</a:t>
            </a:r>
            <a:r>
              <a:rPr lang="en-US"/>
              <a:t>.</a:t>
            </a:r>
          </a:p>
          <a:p>
            <a:pPr marL="232943" indent="-232943">
              <a:buFont typeface="+mj-lt"/>
              <a:buAutoNum type="arabicPeriod"/>
            </a:pPr>
            <a:r>
              <a:rPr lang="en-US"/>
              <a:t>Also in the </a:t>
            </a:r>
            <a:r>
              <a:rPr lang="en-US" b="1"/>
              <a:t>Custom Animation </a:t>
            </a:r>
            <a:r>
              <a:rPr lang="en-US"/>
              <a:t>task pane, click the double arrow under the animation effect to expand the contents of the list of effects, and then do the following: </a:t>
            </a:r>
          </a:p>
          <a:p>
            <a:pPr marL="698830" lvl="1" indent="-232943">
              <a:buFont typeface="Arial" pitchFamily="34" charset="0"/>
              <a:buChar char="•"/>
            </a:pPr>
            <a:r>
              <a:rPr lang="en-US"/>
              <a:t>Select the first animation effect (peek-in effect). Under </a:t>
            </a:r>
            <a:r>
              <a:rPr lang="en-US" b="1"/>
              <a:t>Modify: Peek In</a:t>
            </a:r>
            <a:r>
              <a:rPr lang="en-US"/>
              <a:t>, in the </a:t>
            </a:r>
            <a:r>
              <a:rPr lang="en-US" b="1"/>
              <a:t>Start</a:t>
            </a:r>
            <a:r>
              <a:rPr lang="en-US"/>
              <a:t> list, select </a:t>
            </a:r>
            <a:r>
              <a:rPr lang="en-US" b="1"/>
              <a:t>With</a:t>
            </a:r>
            <a:r>
              <a:rPr lang="en-US"/>
              <a:t> </a:t>
            </a:r>
            <a:r>
              <a:rPr lang="en-US" b="1"/>
              <a:t>Previous</a:t>
            </a:r>
            <a:r>
              <a:rPr lang="en-US"/>
              <a:t>.</a:t>
            </a:r>
          </a:p>
          <a:p>
            <a:pPr marL="698830" lvl="1" indent="-232943">
              <a:buFont typeface="Arial" pitchFamily="34" charset="0"/>
              <a:buChar char="•"/>
            </a:pPr>
            <a:r>
              <a:rPr lang="en-US"/>
              <a:t>Press and hold CTRL, and then select the second, fourth, sixth, eighth, 10</a:t>
            </a:r>
            <a:r>
              <a:rPr lang="en-US" baseline="30000"/>
              <a:t>th</a:t>
            </a:r>
            <a:r>
              <a:rPr lang="en-US"/>
              <a:t>, 12</a:t>
            </a:r>
            <a:r>
              <a:rPr lang="en-US" baseline="30000"/>
              <a:t>th</a:t>
            </a:r>
            <a:r>
              <a:rPr lang="en-US"/>
              <a:t>, 14</a:t>
            </a:r>
            <a:r>
              <a:rPr lang="en-US" baseline="30000"/>
              <a:t>th</a:t>
            </a:r>
            <a:r>
              <a:rPr lang="en-US"/>
              <a:t>, 16</a:t>
            </a:r>
            <a:r>
              <a:rPr lang="en-US" baseline="30000"/>
              <a:t>th</a:t>
            </a:r>
            <a:r>
              <a:rPr lang="en-US"/>
              <a:t>, and 18</a:t>
            </a:r>
            <a:r>
              <a:rPr lang="en-US" baseline="30000"/>
              <a:t>th</a:t>
            </a:r>
            <a:r>
              <a:rPr lang="en-US"/>
              <a:t> animation effects (peek-in effects), and do the following:</a:t>
            </a:r>
          </a:p>
          <a:p>
            <a:pPr marL="1164717" lvl="2" indent="-232943">
              <a:buFont typeface="+mj-lt"/>
              <a:buAutoNum type="arabicPeriod"/>
            </a:pPr>
            <a:r>
              <a:rPr lang="en-US"/>
              <a:t>Click </a:t>
            </a:r>
            <a:r>
              <a:rPr lang="en-US" b="1"/>
              <a:t>Change</a:t>
            </a:r>
            <a:r>
              <a:rPr lang="en-US"/>
              <a:t>, point to </a:t>
            </a:r>
            <a:r>
              <a:rPr lang="en-US" b="1"/>
              <a:t>Entrance</a:t>
            </a:r>
            <a:r>
              <a:rPr lang="en-US"/>
              <a:t>, and then click </a:t>
            </a:r>
            <a:r>
              <a:rPr lang="en-US" b="1"/>
              <a:t>More</a:t>
            </a:r>
            <a:r>
              <a:rPr lang="en-US"/>
              <a:t> </a:t>
            </a:r>
            <a:r>
              <a:rPr lang="en-US" b="1"/>
              <a:t>Effects</a:t>
            </a:r>
            <a:r>
              <a:rPr lang="en-US"/>
              <a:t>. In the </a:t>
            </a:r>
            <a:r>
              <a:rPr lang="en-US" b="1"/>
              <a:t>Change</a:t>
            </a:r>
            <a:r>
              <a:rPr lang="en-US"/>
              <a:t> </a:t>
            </a:r>
            <a:r>
              <a:rPr lang="en-US" b="1"/>
              <a:t>Entrance</a:t>
            </a:r>
            <a:r>
              <a:rPr lang="en-US"/>
              <a:t> </a:t>
            </a:r>
            <a:r>
              <a:rPr lang="en-US" b="1"/>
              <a:t>Effects</a:t>
            </a:r>
            <a:r>
              <a:rPr lang="en-US"/>
              <a:t> dialog box, under </a:t>
            </a:r>
            <a:r>
              <a:rPr lang="en-US" b="1"/>
              <a:t>Subtle</a:t>
            </a:r>
            <a:r>
              <a:rPr lang="en-US"/>
              <a:t>, click </a:t>
            </a:r>
            <a:r>
              <a:rPr lang="en-US" b="1"/>
              <a:t>Fade</a:t>
            </a:r>
            <a:r>
              <a:rPr lang="en-US"/>
              <a:t>. </a:t>
            </a:r>
          </a:p>
          <a:p>
            <a:pPr marL="1164717" lvl="2" indent="-232943">
              <a:buFont typeface="+mj-lt"/>
              <a:buAutoNum type="arabicPeriod"/>
            </a:pPr>
            <a:r>
              <a:rPr lang="en-US"/>
              <a:t>Under </a:t>
            </a:r>
            <a:r>
              <a:rPr lang="en-US" b="1"/>
              <a:t>Modify: Fade</a:t>
            </a:r>
            <a:r>
              <a:rPr lang="en-US"/>
              <a:t>, in the </a:t>
            </a:r>
            <a:r>
              <a:rPr lang="en-US" b="1"/>
              <a:t>Speed</a:t>
            </a:r>
            <a:r>
              <a:rPr lang="en-US"/>
              <a:t> list, select </a:t>
            </a:r>
            <a:r>
              <a:rPr lang="en-US" b="1"/>
              <a:t>Very</a:t>
            </a:r>
            <a:r>
              <a:rPr lang="en-US"/>
              <a:t> </a:t>
            </a:r>
            <a:r>
              <a:rPr lang="en-US" b="1"/>
              <a:t>Fast</a:t>
            </a:r>
            <a:r>
              <a:rPr lang="en-US"/>
              <a:t>.</a:t>
            </a:r>
          </a:p>
          <a:p>
            <a:pPr marL="698830" lvl="1" indent="-232943">
              <a:buFont typeface="Arial" pitchFamily="34" charset="0"/>
              <a:buChar char="•"/>
            </a:pPr>
            <a:r>
              <a:rPr lang="en-US"/>
              <a:t>Select the third animation effect (peek-in effect). Under </a:t>
            </a:r>
            <a:r>
              <a:rPr lang="en-US" b="1"/>
              <a:t>Modify: Peek In</a:t>
            </a:r>
            <a:r>
              <a:rPr lang="en-US"/>
              <a:t>, in the </a:t>
            </a:r>
            <a:r>
              <a:rPr lang="en-US" b="1"/>
              <a:t>Direction</a:t>
            </a:r>
            <a:r>
              <a:rPr lang="en-US"/>
              <a:t> list, select </a:t>
            </a:r>
            <a:r>
              <a:rPr lang="en-US" b="1"/>
              <a:t>From</a:t>
            </a:r>
            <a:r>
              <a:rPr lang="en-US"/>
              <a:t> </a:t>
            </a:r>
            <a:r>
              <a:rPr lang="en-US" b="1"/>
              <a:t>Right</a:t>
            </a:r>
            <a:r>
              <a:rPr lang="en-US"/>
              <a:t>.</a:t>
            </a:r>
          </a:p>
          <a:p>
            <a:pPr marL="698830" lvl="1" indent="-232943">
              <a:buFont typeface="Arial" pitchFamily="34" charset="0"/>
              <a:buChar char="•"/>
            </a:pPr>
            <a:r>
              <a:rPr lang="en-US"/>
              <a:t>Press and hold CTRL, and then select the fifth, seventh, and ninth animation effects (peek-in effects). Under </a:t>
            </a:r>
            <a:r>
              <a:rPr lang="en-US" b="1"/>
              <a:t>Modify: Peek In</a:t>
            </a:r>
            <a:r>
              <a:rPr lang="en-US"/>
              <a:t>, in the </a:t>
            </a:r>
            <a:r>
              <a:rPr lang="en-US" b="1"/>
              <a:t>Direction</a:t>
            </a:r>
            <a:r>
              <a:rPr lang="en-US"/>
              <a:t> list, select </a:t>
            </a:r>
            <a:r>
              <a:rPr lang="en-US" b="1"/>
              <a:t>From</a:t>
            </a:r>
            <a:r>
              <a:rPr lang="en-US"/>
              <a:t> </a:t>
            </a:r>
            <a:r>
              <a:rPr lang="en-US" b="1"/>
              <a:t>Top</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13</a:t>
            </a:r>
            <a:r>
              <a:rPr lang="en-US" baseline="30000"/>
              <a:t>th</a:t>
            </a:r>
            <a:r>
              <a:rPr lang="en-US"/>
              <a:t>, and 15</a:t>
            </a:r>
            <a:r>
              <a:rPr lang="en-US" baseline="30000"/>
              <a:t>th</a:t>
            </a:r>
            <a:r>
              <a:rPr lang="en-US"/>
              <a:t> animation effects. Under </a:t>
            </a:r>
            <a:r>
              <a:rPr lang="en-US" b="1"/>
              <a:t>Modify: Peek In</a:t>
            </a:r>
            <a:r>
              <a:rPr lang="en-US"/>
              <a:t>, in the </a:t>
            </a:r>
            <a:r>
              <a:rPr lang="en-US" b="1"/>
              <a:t>Direction</a:t>
            </a:r>
            <a:r>
              <a:rPr lang="en-US"/>
              <a:t> list, select </a:t>
            </a:r>
            <a:r>
              <a:rPr lang="en-US" b="1"/>
              <a:t>From</a:t>
            </a:r>
            <a:r>
              <a:rPr lang="en-US"/>
              <a:t> </a:t>
            </a:r>
            <a:r>
              <a:rPr lang="en-US" b="1"/>
              <a:t>Left</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12</a:t>
            </a:r>
            <a:r>
              <a:rPr lang="en-US" baseline="30000"/>
              <a:t>th</a:t>
            </a:r>
            <a:r>
              <a:rPr lang="en-US"/>
              <a:t>, 13</a:t>
            </a:r>
            <a:r>
              <a:rPr lang="en-US" baseline="30000"/>
              <a:t>th</a:t>
            </a:r>
            <a:r>
              <a:rPr lang="en-US"/>
              <a:t>, 14</a:t>
            </a:r>
            <a:r>
              <a:rPr lang="en-US" baseline="30000"/>
              <a:t>th</a:t>
            </a:r>
            <a:r>
              <a:rPr lang="en-US"/>
              <a:t>, and 15</a:t>
            </a:r>
            <a:r>
              <a:rPr lang="en-US" baseline="30000"/>
              <a:t>th</a:t>
            </a:r>
            <a:r>
              <a:rPr lang="en-US"/>
              <a:t> effects. Under </a:t>
            </a:r>
            <a:r>
              <a:rPr lang="en-US" b="1"/>
              <a:t>Modify: Peek In</a:t>
            </a:r>
            <a:r>
              <a:rPr lang="en-US"/>
              <a:t>, in the </a:t>
            </a:r>
            <a:r>
              <a:rPr lang="en-US" b="1"/>
              <a:t>Start </a:t>
            </a:r>
            <a:r>
              <a:rPr lang="en-US"/>
              <a:t>list, select </a:t>
            </a:r>
            <a:r>
              <a:rPr lang="en-US" b="1"/>
              <a:t>With Previous</a:t>
            </a:r>
            <a:r>
              <a:rPr lang="en-US"/>
              <a:t>.</a:t>
            </a:r>
          </a:p>
          <a:p>
            <a:pPr marL="698830" lvl="1" indent="-232943">
              <a:buFont typeface="Arial" pitchFamily="34" charset="0"/>
              <a:buChar char="•"/>
            </a:pPr>
            <a:r>
              <a:rPr lang="en-US"/>
              <a:t>Press and hold CTRL, and then select the 17</a:t>
            </a:r>
            <a:r>
              <a:rPr lang="en-US" baseline="30000"/>
              <a:t>th</a:t>
            </a:r>
            <a:r>
              <a:rPr lang="en-US"/>
              <a:t> and 19</a:t>
            </a:r>
            <a:r>
              <a:rPr lang="en-US" baseline="30000"/>
              <a:t>th</a:t>
            </a:r>
            <a:r>
              <a:rPr lang="en-US"/>
              <a:t> animation effects (peek-in effects), and then do the following under </a:t>
            </a:r>
            <a:r>
              <a:rPr lang="en-US" b="1"/>
              <a:t>Modify: Peek In</a:t>
            </a:r>
            <a:r>
              <a:rPr lang="en-US"/>
              <a:t>:</a:t>
            </a:r>
            <a:endParaRPr lang="en-US" b="1"/>
          </a:p>
          <a:p>
            <a:pPr marL="1164717" lvl="2" indent="-232943">
              <a:buFont typeface="Arial" pitchFamily="34" charset="0"/>
              <a:buChar char="•"/>
            </a:pPr>
            <a:r>
              <a:rPr lang="en-US"/>
              <a:t>In the </a:t>
            </a:r>
            <a:r>
              <a:rPr lang="en-US" b="1"/>
              <a:t>Direction</a:t>
            </a:r>
            <a:r>
              <a:rPr lang="en-US"/>
              <a:t> list, select </a:t>
            </a:r>
            <a:r>
              <a:rPr lang="en-US" b="1"/>
              <a:t>From</a:t>
            </a:r>
            <a:r>
              <a:rPr lang="en-US"/>
              <a:t> </a:t>
            </a:r>
            <a:r>
              <a:rPr lang="en-US" b="1"/>
              <a:t>Left</a:t>
            </a:r>
            <a:r>
              <a:rPr lang="en-US"/>
              <a:t>.</a:t>
            </a:r>
          </a:p>
          <a:p>
            <a:pPr marL="1164717" lvl="2" indent="-232943" defTabSz="931774">
              <a:buFont typeface="Arial" pitchFamily="34" charset="0"/>
              <a:buChar char="•"/>
              <a:defRPr/>
            </a:pPr>
            <a:r>
              <a:rPr lang="en-US"/>
              <a:t>In the </a:t>
            </a:r>
            <a:r>
              <a:rPr lang="en-US" b="1"/>
              <a:t>Start</a:t>
            </a:r>
            <a:r>
              <a:rPr lang="en-US"/>
              <a:t> list, select </a:t>
            </a:r>
            <a:r>
              <a:rPr lang="en-US" b="1"/>
              <a:t>With</a:t>
            </a:r>
            <a:r>
              <a:rPr lang="en-US"/>
              <a:t> </a:t>
            </a:r>
            <a:r>
              <a:rPr lang="en-US" b="1"/>
              <a:t>Previous</a:t>
            </a:r>
            <a:r>
              <a:rPr lang="en-US"/>
              <a:t>.</a:t>
            </a:r>
          </a:p>
          <a:p>
            <a:pPr marL="232943" indent="-232943">
              <a:buFont typeface="+mj-lt"/>
              <a:buAutoNum type="arabicPeriod"/>
            </a:pPr>
            <a:r>
              <a:rPr lang="en-US"/>
              <a:t>On the slide, select the freeform line. In the </a:t>
            </a:r>
            <a:r>
              <a:rPr lang="en-US" b="1"/>
              <a:t>Custom</a:t>
            </a:r>
            <a:r>
              <a:rPr lang="en-US"/>
              <a:t> </a:t>
            </a:r>
            <a:r>
              <a:rPr lang="en-US" b="1"/>
              <a:t>Animation</a:t>
            </a:r>
            <a:r>
              <a:rPr lang="en-US"/>
              <a:t> task pane, 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Wipe</a:t>
            </a:r>
            <a:r>
              <a:rPr lang="en-US"/>
              <a:t>.</a:t>
            </a:r>
          </a:p>
          <a:p>
            <a:pPr marL="232943" indent="-232943">
              <a:buFont typeface="+mj-lt"/>
              <a:buAutoNum type="arabicPeriod"/>
            </a:pPr>
            <a:r>
              <a:rPr lang="en-US"/>
              <a:t>Also in the </a:t>
            </a:r>
            <a:r>
              <a:rPr lang="en-US" b="1"/>
              <a:t>Custom</a:t>
            </a:r>
            <a:r>
              <a:rPr lang="en-US"/>
              <a:t> </a:t>
            </a:r>
            <a:r>
              <a:rPr lang="en-US" b="1"/>
              <a:t>Animation</a:t>
            </a:r>
            <a:r>
              <a:rPr lang="en-US"/>
              <a:t> task pane, select the 20</a:t>
            </a:r>
            <a:r>
              <a:rPr lang="en-US" baseline="30000"/>
              <a:t>th</a:t>
            </a:r>
            <a:r>
              <a:rPr lang="en-US"/>
              <a:t> animation effect (wipe effect). Under </a:t>
            </a:r>
            <a:r>
              <a:rPr lang="en-US" b="1"/>
              <a:t>Modify: Wipe</a:t>
            </a:r>
            <a:r>
              <a:rPr lang="en-US"/>
              <a:t>,</a:t>
            </a:r>
            <a:r>
              <a:rPr lang="en-US" b="1"/>
              <a:t> </a:t>
            </a:r>
            <a:r>
              <a:rPr lang="en-US"/>
              <a:t>do the following:</a:t>
            </a:r>
          </a:p>
          <a:p>
            <a:pPr marL="698830" lvl="1" indent="-232943">
              <a:buFont typeface="Arial" pitchFamily="34" charset="0"/>
              <a:buChar char="•"/>
            </a:pPr>
            <a:r>
              <a:rPr lang="en-US"/>
              <a:t>In the </a:t>
            </a:r>
            <a:r>
              <a:rPr lang="en-US" b="1"/>
              <a:t>Start</a:t>
            </a:r>
            <a:r>
              <a:rPr lang="en-US"/>
              <a:t> list, select </a:t>
            </a:r>
            <a:r>
              <a:rPr lang="en-US" b="1"/>
              <a:t>After</a:t>
            </a:r>
            <a:r>
              <a:rPr lang="en-US"/>
              <a:t> </a:t>
            </a:r>
            <a:r>
              <a:rPr lang="en-US" b="1"/>
              <a:t>Previous</a:t>
            </a:r>
            <a:r>
              <a:rPr lang="en-US"/>
              <a:t>. </a:t>
            </a:r>
          </a:p>
          <a:p>
            <a:pPr marL="698830" lvl="1" indent="-232943">
              <a:buFont typeface="Arial" pitchFamily="34" charset="0"/>
              <a:buChar char="•"/>
            </a:pPr>
            <a:r>
              <a:rPr lang="en-US"/>
              <a:t>In the </a:t>
            </a:r>
            <a:r>
              <a:rPr lang="en-US" b="1"/>
              <a:t>Direction</a:t>
            </a:r>
            <a:r>
              <a:rPr lang="en-US"/>
              <a:t> list, select </a:t>
            </a:r>
            <a:r>
              <a:rPr lang="en-US" b="1"/>
              <a:t>From</a:t>
            </a:r>
            <a:r>
              <a:rPr lang="en-US"/>
              <a:t> </a:t>
            </a:r>
            <a:r>
              <a:rPr lang="en-US" b="1"/>
              <a:t>Bottom</a:t>
            </a:r>
            <a:r>
              <a:rPr lang="en-US"/>
              <a:t>. </a:t>
            </a:r>
          </a:p>
          <a:p>
            <a:pPr marL="698830" lvl="1" indent="-232943">
              <a:buFont typeface="Arial" pitchFamily="34" charset="0"/>
              <a:buChar char="•"/>
            </a:pPr>
            <a:r>
              <a:rPr lang="en-US"/>
              <a:t>In the </a:t>
            </a:r>
            <a:r>
              <a:rPr lang="en-US" b="1"/>
              <a:t>Speed</a:t>
            </a:r>
            <a:r>
              <a:rPr lang="en-US"/>
              <a:t> list, select </a:t>
            </a:r>
            <a:r>
              <a:rPr lang="en-US" b="1"/>
              <a:t>Very</a:t>
            </a:r>
            <a:r>
              <a:rPr lang="en-US"/>
              <a:t> </a:t>
            </a:r>
            <a:r>
              <a:rPr lang="en-US" b="1"/>
              <a:t>Fast</a:t>
            </a:r>
            <a:r>
              <a:rPr lang="en-US"/>
              <a:t>.</a:t>
            </a:r>
          </a:p>
          <a:p>
            <a:pPr marL="232943" lvl="1" indent="-232943" defTabSz="931774">
              <a:buFont typeface="+mj-lt"/>
              <a:buAutoNum type="arabicPeriod" startAt="6"/>
              <a:defRPr/>
            </a:pPr>
            <a:r>
              <a:rPr lang="en-US"/>
              <a:t>Also in the </a:t>
            </a:r>
            <a:r>
              <a:rPr lang="en-US" b="1"/>
              <a:t>Custom Animation </a:t>
            </a:r>
            <a:r>
              <a:rPr lang="en-US"/>
              <a:t>task pane, drag the 20</a:t>
            </a:r>
            <a:r>
              <a:rPr lang="en-US" baseline="30000"/>
              <a:t>th</a:t>
            </a:r>
            <a:r>
              <a:rPr lang="en-US"/>
              <a:t> animation effect until it is 15</a:t>
            </a:r>
            <a:r>
              <a:rPr lang="en-US" baseline="30000"/>
              <a:t>th</a:t>
            </a:r>
            <a:r>
              <a:rPr lang="en-US"/>
              <a:t> in the list of effects. </a:t>
            </a:r>
          </a:p>
          <a:p>
            <a:pPr marL="232943" indent="-232943"/>
            <a:endParaRPr lang="en-US"/>
          </a:p>
          <a:p>
            <a:pPr marL="232943" indent="-232943">
              <a:buFont typeface="+mj-lt"/>
              <a:buAutoNum type="arabicPeriod"/>
            </a:pPr>
            <a:endParaRPr lang="en-US">
              <a:solidFill>
                <a:schemeClr val="accent6"/>
              </a:solidFill>
            </a:endParaRPr>
          </a:p>
          <a:p>
            <a:pPr marL="232943" indent="-232943"/>
            <a:r>
              <a:rPr lang="en-US">
                <a:solidFill>
                  <a:schemeClr val="accent6"/>
                </a:solidFill>
              </a:rPr>
              <a:t>To reproduce the background on this slide, do the following:</a:t>
            </a:r>
          </a:p>
          <a:p>
            <a:pPr marL="232943" indent="-232943">
              <a:buFont typeface="+mj-lt"/>
              <a:buAutoNum type="arabicPeriod"/>
            </a:pPr>
            <a:r>
              <a:rPr lang="en-US"/>
              <a:t>Right-click the slide background area, and then click </a:t>
            </a:r>
            <a:r>
              <a:rPr lang="en-US" b="1"/>
              <a:t>Format Background</a:t>
            </a:r>
            <a:r>
              <a:rPr lang="en-US"/>
              <a:t>. In the </a:t>
            </a:r>
            <a:r>
              <a:rPr lang="en-US" b="1"/>
              <a:t>Format Background </a:t>
            </a:r>
            <a:r>
              <a:rPr lang="en-US"/>
              <a:t>dialog box, click </a:t>
            </a:r>
            <a:r>
              <a:rPr lang="en-US" b="1"/>
              <a:t>Fill</a:t>
            </a:r>
            <a:r>
              <a:rPr lang="en-US"/>
              <a:t> in the left pane, select </a:t>
            </a:r>
            <a:r>
              <a:rPr lang="en-US" b="1"/>
              <a:t>Gradient 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 Down </a:t>
            </a:r>
            <a:r>
              <a:rPr lang="en-US"/>
              <a:t>(first row, second option from the left)</a:t>
            </a:r>
            <a:endParaRPr lang="en-US" b="1"/>
          </a:p>
          <a:p>
            <a:pPr marL="698830" lvl="1" indent="-232943">
              <a:buFont typeface="Arial" pitchFamily="34" charset="0"/>
              <a:buChar char="•"/>
            </a:pPr>
            <a:r>
              <a:rPr lang="en-US"/>
              <a:t>Under </a:t>
            </a:r>
            <a:r>
              <a:rPr lang="en-US" b="1"/>
              <a:t>Gradient stops</a:t>
            </a:r>
            <a:r>
              <a:rPr lang="en-US"/>
              <a:t>, click </a:t>
            </a:r>
            <a:r>
              <a:rPr lang="en-US" b="1"/>
              <a:t>Add</a:t>
            </a:r>
            <a:r>
              <a:rPr lang="en-US"/>
              <a:t> or </a:t>
            </a:r>
            <a:r>
              <a:rPr lang="en-US" b="1"/>
              <a:t>Remove</a:t>
            </a:r>
            <a:r>
              <a:rPr lang="en-US"/>
              <a:t> until three stops appear in the drop-down list.</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Black, Text 1 </a:t>
            </a:r>
            <a:r>
              <a:rPr lang="en-US"/>
              <a:t>(first row, second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32%</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fourth option from the left).</a:t>
            </a:r>
          </a:p>
          <a:p>
            <a:pPr marL="698830" lvl="1" indent="-232943">
              <a:buFont typeface="Arial" pitchFamily="34" charset="0"/>
              <a:buChar char="•"/>
            </a:pPr>
            <a:r>
              <a:rPr lang="en-US"/>
              <a:t>Select </a:t>
            </a:r>
            <a:r>
              <a:rPr lang="en-US" b="1"/>
              <a:t>Stop 3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80% </a:t>
            </a:r>
            <a:r>
              <a:rPr lang="en-US"/>
              <a:t>(second row, fifth option from the left).</a:t>
            </a:r>
          </a:p>
          <a:p>
            <a:pPr marL="1164717" lvl="2" indent="-232943"/>
            <a:endParaRPr lang="en-US"/>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035566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a:t>SmartArt custom animation effects: organization chart</a:t>
            </a:r>
            <a:endParaRPr lang="en-US" sz="1400" i="1"/>
          </a:p>
          <a:p>
            <a:r>
              <a:rPr lang="en-US" sz="1400"/>
              <a:t>(Intermediate)</a:t>
            </a:r>
          </a:p>
          <a:p>
            <a:endParaRPr lang="en-US"/>
          </a:p>
          <a:p>
            <a:endParaRPr lang="en-US"/>
          </a:p>
          <a:p>
            <a:pPr defTabSz="931774">
              <a:defRPr/>
            </a:pPr>
            <a:r>
              <a:rPr lang="en-US" b="1"/>
              <a:t>Tip</a:t>
            </a:r>
            <a:r>
              <a:rPr lang="en-US"/>
              <a:t>: The instructions below describe how to reproduce the exact organization chart and animation effects in the example above. In the animation procedures, the number of animation effects that require modification in the </a:t>
            </a:r>
            <a:r>
              <a:rPr lang="en-US" b="1"/>
              <a:t>Custom Animation </a:t>
            </a:r>
            <a:r>
              <a:rPr lang="en-US"/>
              <a:t>task pane will vary if the chart contains a different number of managers and employees.</a:t>
            </a:r>
          </a:p>
          <a:p>
            <a:endParaRPr lang="en-US"/>
          </a:p>
          <a:p>
            <a:endParaRPr lang="en-US"/>
          </a:p>
          <a:p>
            <a:r>
              <a:rPr lang="en-US"/>
              <a:t>To reproduce the SmartArt effects on this slide, do the following:</a:t>
            </a:r>
          </a:p>
          <a:p>
            <a:pPr marL="232943" indent="-232943" defTabSz="931774">
              <a:buFont typeface="+mj-lt"/>
              <a:buAutoNum type="arabicPeriod"/>
              <a:defRPr/>
            </a:pPr>
            <a:r>
              <a:rPr lang="en-US"/>
              <a:t>On the </a:t>
            </a:r>
            <a:r>
              <a:rPr lang="en-US" b="1"/>
              <a:t>Home</a:t>
            </a:r>
            <a:r>
              <a:rPr lang="en-US"/>
              <a:t> tab, in the </a:t>
            </a:r>
            <a:r>
              <a:rPr lang="en-US" b="1"/>
              <a:t>Slides</a:t>
            </a:r>
            <a:r>
              <a:rPr lang="en-US"/>
              <a:t> group, click </a:t>
            </a:r>
            <a:r>
              <a:rPr lang="en-US" b="1"/>
              <a:t>Layout</a:t>
            </a:r>
            <a:r>
              <a:rPr lang="en-US"/>
              <a:t>, and then click </a:t>
            </a:r>
            <a:r>
              <a:rPr lang="en-US" b="1"/>
              <a:t>Blank</a:t>
            </a:r>
            <a:r>
              <a:rPr lang="en-US"/>
              <a:t>. </a:t>
            </a:r>
          </a:p>
          <a:p>
            <a:pPr marL="232943" indent="-232943">
              <a:buFont typeface="+mj-lt"/>
              <a:buAutoNum type="arabicPeriod"/>
            </a:pPr>
            <a:r>
              <a:rPr lang="en-US"/>
              <a:t>On the </a:t>
            </a:r>
            <a:r>
              <a:rPr lang="en-US" b="1"/>
              <a:t>Insert tab</a:t>
            </a:r>
            <a:r>
              <a:rPr lang="en-US"/>
              <a:t>, in the </a:t>
            </a:r>
            <a:r>
              <a:rPr lang="en-US" b="1"/>
              <a:t>Illustrations</a:t>
            </a:r>
            <a:r>
              <a:rPr lang="en-US"/>
              <a:t> group, click </a:t>
            </a:r>
            <a:r>
              <a:rPr lang="en-US" b="1"/>
              <a:t>SmartArt</a:t>
            </a:r>
            <a:r>
              <a:rPr lang="en-US"/>
              <a:t>. In the </a:t>
            </a:r>
            <a:r>
              <a:rPr lang="en-US" b="1"/>
              <a:t>Choose a SmartArt Graphic</a:t>
            </a:r>
            <a:r>
              <a:rPr lang="en-US"/>
              <a:t> dialog box, in the left pane, click </a:t>
            </a:r>
            <a:r>
              <a:rPr lang="en-US" b="1"/>
              <a:t>Hierarchy</a:t>
            </a:r>
            <a:r>
              <a:rPr lang="en-US"/>
              <a:t>. In the </a:t>
            </a:r>
            <a:r>
              <a:rPr lang="en-US" b="1"/>
              <a:t>Hierarchy</a:t>
            </a:r>
            <a:r>
              <a:rPr lang="en-US"/>
              <a:t> pane, click </a:t>
            </a:r>
            <a:r>
              <a:rPr lang="en-US" b="1"/>
              <a:t>Organization Chart </a:t>
            </a:r>
            <a:r>
              <a:rPr lang="en-US"/>
              <a:t>(first row, first option from the left), and then click </a:t>
            </a:r>
            <a:r>
              <a:rPr lang="en-US" b="1"/>
              <a:t>OK</a:t>
            </a:r>
            <a:r>
              <a:rPr lang="en-US"/>
              <a:t> to insert the graphic into the slide.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 for the first-level rectangle, enter </a:t>
            </a:r>
            <a:r>
              <a:rPr lang="en-US" b="1"/>
              <a:t>Director </a:t>
            </a:r>
            <a:r>
              <a:rPr lang="en-US"/>
              <a:t>(or the name of the director). In the second-level rectangle enter </a:t>
            </a:r>
            <a:r>
              <a:rPr lang="en-US" b="1"/>
              <a:t>Assistant Director </a:t>
            </a:r>
            <a:r>
              <a:rPr lang="en-US"/>
              <a:t>(or the name of the assistant director). In the text boxes for the third-level rectangles, enter </a:t>
            </a:r>
            <a:r>
              <a:rPr lang="en-US" b="1"/>
              <a:t>Manager 1</a:t>
            </a:r>
            <a:r>
              <a:rPr lang="en-US"/>
              <a:t>, </a:t>
            </a:r>
            <a:r>
              <a:rPr lang="en-US" b="1"/>
              <a:t>Manager 2</a:t>
            </a:r>
            <a:r>
              <a:rPr lang="en-US"/>
              <a:t>, and </a:t>
            </a:r>
            <a:r>
              <a:rPr lang="en-US" b="1"/>
              <a:t>Manager 3 </a:t>
            </a:r>
            <a:r>
              <a:rPr lang="en-US"/>
              <a:t>(or the names of the managers). </a:t>
            </a:r>
          </a:p>
          <a:p>
            <a:pPr marL="232943" indent="-232943">
              <a:buFont typeface="+mj-lt"/>
              <a:buAutoNum type="arabicPeriod"/>
            </a:pPr>
            <a:r>
              <a:rPr lang="en-US"/>
              <a:t>On the slide, do the following to add more employee rectangles:</a:t>
            </a:r>
          </a:p>
          <a:p>
            <a:pPr marL="698830" lvl="1" indent="-232943">
              <a:buFont typeface="Arial" pitchFamily="34" charset="0"/>
              <a:buChar char="•"/>
            </a:pPr>
            <a:r>
              <a:rPr lang="en-US"/>
              <a:t>Right-click the </a:t>
            </a:r>
            <a:r>
              <a:rPr lang="en-US" b="1"/>
              <a:t>Manager 1</a:t>
            </a:r>
            <a:r>
              <a:rPr lang="en-US"/>
              <a:t> rectangle, point to </a:t>
            </a:r>
            <a:r>
              <a:rPr lang="en-US" b="1"/>
              <a:t>Add Shape</a:t>
            </a:r>
            <a:r>
              <a:rPr lang="en-US"/>
              <a:t>, and then click </a:t>
            </a:r>
            <a:r>
              <a:rPr lang="en-US" b="1"/>
              <a:t>Add Shape Below</a:t>
            </a:r>
            <a:r>
              <a:rPr lang="en-US"/>
              <a:t>. Repeat this process one more time for a total of three rectangles below </a:t>
            </a:r>
            <a:r>
              <a:rPr lang="en-US" b="1"/>
              <a:t>Manager 1</a:t>
            </a:r>
            <a:r>
              <a:rPr lang="en-US"/>
              <a:t>. </a:t>
            </a:r>
          </a:p>
          <a:p>
            <a:pPr marL="698830" lvl="1" indent="-232943">
              <a:buFont typeface="Arial" pitchFamily="34" charset="0"/>
              <a:buChar char="•"/>
            </a:pPr>
            <a:r>
              <a:rPr lang="en-US"/>
              <a:t>Right-click the </a:t>
            </a:r>
            <a:r>
              <a:rPr lang="en-US" b="1"/>
              <a:t>Manager 2</a:t>
            </a:r>
            <a:r>
              <a:rPr lang="en-US"/>
              <a:t> rectangle, point to </a:t>
            </a:r>
            <a:r>
              <a:rPr lang="en-US" b="1"/>
              <a:t>Add Shape</a:t>
            </a:r>
            <a:r>
              <a:rPr lang="en-US"/>
              <a:t>, and then click </a:t>
            </a:r>
            <a:r>
              <a:rPr lang="en-US" b="1"/>
              <a:t>Add Shape Below</a:t>
            </a:r>
            <a:r>
              <a:rPr lang="en-US"/>
              <a:t>.</a:t>
            </a:r>
          </a:p>
          <a:p>
            <a:pPr marL="698830" lvl="1" indent="-232943">
              <a:buFont typeface="Arial" pitchFamily="34" charset="0"/>
              <a:buChar char="•"/>
            </a:pPr>
            <a:r>
              <a:rPr lang="en-US"/>
              <a:t>Right-click the </a:t>
            </a:r>
            <a:r>
              <a:rPr lang="en-US" b="1"/>
              <a:t>Manager 3</a:t>
            </a:r>
            <a:r>
              <a:rPr lang="en-US"/>
              <a:t> rectangle, point to </a:t>
            </a:r>
            <a:r>
              <a:rPr lang="en-US" b="1"/>
              <a:t>Add Shape</a:t>
            </a:r>
            <a:r>
              <a:rPr lang="en-US"/>
              <a:t>, and then click </a:t>
            </a:r>
            <a:r>
              <a:rPr lang="en-US" b="1"/>
              <a:t>Add Shape Below</a:t>
            </a:r>
            <a:r>
              <a:rPr lang="en-US"/>
              <a:t>.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boxes for the fourth-level rectangles, enter </a:t>
            </a:r>
            <a:r>
              <a:rPr lang="en-US" b="1"/>
              <a:t>Employee</a:t>
            </a:r>
            <a:r>
              <a:rPr lang="en-US"/>
              <a:t> (or the names of the employees).</a:t>
            </a:r>
          </a:p>
          <a:p>
            <a:pPr marL="232943" indent="-232943">
              <a:buFont typeface="+mj-lt"/>
              <a:buAutoNum type="arabicPeriod"/>
            </a:pPr>
            <a:r>
              <a:rPr lang="en-US"/>
              <a:t>If you would like to modify the number of directors, managers, and employees in the chart to match the structure of your organization, do one or more of the following: </a:t>
            </a:r>
          </a:p>
          <a:p>
            <a:pPr lvl="1">
              <a:buFont typeface="Arial" pitchFamily="34" charset="0"/>
              <a:buChar char="•"/>
            </a:pPr>
            <a:r>
              <a:rPr lang="en-US"/>
              <a:t>To add a rectangle within a particular level, right-click one of the rectangles in that level, point to </a:t>
            </a:r>
            <a:r>
              <a:rPr lang="en-US" b="1"/>
              <a:t>Add Shape</a:t>
            </a:r>
            <a:r>
              <a:rPr lang="en-US"/>
              <a:t>, and then click </a:t>
            </a:r>
            <a:r>
              <a:rPr lang="en-US" b="1"/>
              <a:t>Add Shape After </a:t>
            </a:r>
            <a:r>
              <a:rPr lang="en-US"/>
              <a:t>or </a:t>
            </a:r>
            <a:r>
              <a:rPr lang="en-US" b="1"/>
              <a:t>Add Shape Before</a:t>
            </a:r>
            <a:r>
              <a:rPr lang="en-US"/>
              <a:t>. </a:t>
            </a:r>
          </a:p>
          <a:p>
            <a:pPr lvl="1">
              <a:buFont typeface="Arial" pitchFamily="34" charset="0"/>
              <a:buChar char="•"/>
            </a:pPr>
            <a:r>
              <a:rPr lang="en-US"/>
              <a:t>To add a rectangle below another rectangle, right-click the higher-level rectangle, point to </a:t>
            </a:r>
            <a:r>
              <a:rPr lang="en-US" b="1"/>
              <a:t>Add Shape</a:t>
            </a:r>
            <a:r>
              <a:rPr lang="en-US"/>
              <a:t>, and then click </a:t>
            </a:r>
            <a:r>
              <a:rPr lang="en-US" b="1"/>
              <a:t>Add Shape Below</a:t>
            </a:r>
            <a:r>
              <a:rPr lang="en-US"/>
              <a:t>. </a:t>
            </a:r>
          </a:p>
          <a:p>
            <a:pPr lvl="1">
              <a:buFont typeface="Arial" pitchFamily="34" charset="0"/>
              <a:buChar char="•"/>
            </a:pPr>
            <a:r>
              <a:rPr lang="en-US"/>
              <a:t>To delete a rectangle, select the rectangle and then press DELETE. </a:t>
            </a:r>
          </a:p>
          <a:p>
            <a:pPr marL="232943" indent="-232943" defTabSz="931774">
              <a:buFont typeface="+mj-lt"/>
              <a:buAutoNum type="arabicPeriod" startAt="7"/>
              <a:defRPr/>
            </a:pPr>
            <a:r>
              <a:rPr lang="en-US"/>
              <a:t>To add text to new rectangles, select the graphic, and then click one of the arrows on the left border. In the </a:t>
            </a:r>
            <a:r>
              <a:rPr lang="en-US" b="1"/>
              <a:t>Type your text here </a:t>
            </a:r>
            <a:r>
              <a:rPr lang="en-US"/>
              <a:t>dialog box, enter text.  </a:t>
            </a:r>
          </a:p>
          <a:p>
            <a:pPr marL="232943" indent="-232943" defTabSz="931774">
              <a:buFont typeface="+mj-lt"/>
              <a:buAutoNum type="arabicPeriod" startAt="7"/>
              <a:defRPr/>
            </a:pPr>
            <a:r>
              <a:rPr lang="en-US"/>
              <a:t>Select the graphic. Under </a:t>
            </a:r>
            <a:r>
              <a:rPr lang="en-US" b="1"/>
              <a:t>SmartArt Tools</a:t>
            </a:r>
            <a:r>
              <a:rPr lang="en-US"/>
              <a:t>, on the </a:t>
            </a:r>
            <a:r>
              <a:rPr lang="en-US" b="1"/>
              <a:t>Format</a:t>
            </a:r>
            <a:r>
              <a:rPr lang="en-US"/>
              <a:t> tab, click </a:t>
            </a:r>
            <a:r>
              <a:rPr lang="en-US" b="1"/>
              <a:t>Size</a:t>
            </a:r>
            <a:r>
              <a:rPr lang="en-US"/>
              <a:t>, and then do the following:</a:t>
            </a:r>
          </a:p>
          <a:p>
            <a:pPr marL="698830" lvl="1" indent="-232943" defTabSz="931774">
              <a:buFont typeface="Arial" pitchFamily="34" charset="0"/>
              <a:buChar char="•"/>
              <a:defRPr/>
            </a:pPr>
            <a:r>
              <a:rPr lang="en-US"/>
              <a:t>In the </a:t>
            </a:r>
            <a:r>
              <a:rPr lang="en-US" b="1"/>
              <a:t>Height</a:t>
            </a:r>
            <a:r>
              <a:rPr lang="en-US"/>
              <a:t> box, enter</a:t>
            </a:r>
            <a:r>
              <a:rPr lang="en-US" b="1"/>
              <a:t> 6.55”</a:t>
            </a:r>
            <a:r>
              <a:rPr lang="en-US"/>
              <a:t>.</a:t>
            </a:r>
          </a:p>
          <a:p>
            <a:pPr marL="698830" lvl="1" indent="-232943" defTabSz="931774">
              <a:buFont typeface="Arial" pitchFamily="34" charset="0"/>
              <a:buChar char="•"/>
              <a:defRPr/>
            </a:pPr>
            <a:r>
              <a:rPr lang="en-US"/>
              <a:t>In the </a:t>
            </a:r>
            <a:r>
              <a:rPr lang="en-US" b="1"/>
              <a:t>Width</a:t>
            </a:r>
            <a:r>
              <a:rPr lang="en-US"/>
              <a:t> box, enter </a:t>
            </a:r>
            <a:r>
              <a:rPr lang="en-US" b="1"/>
              <a:t>8.79”</a:t>
            </a:r>
            <a:r>
              <a:rPr lang="en-US"/>
              <a:t>. </a:t>
            </a:r>
            <a:endParaRPr lang="en-US" i="1"/>
          </a:p>
          <a:p>
            <a:pPr marL="232943" indent="-232943" defTabSz="931774">
              <a:buFont typeface="+mj-lt"/>
              <a:buAutoNum type="arabicPeriod" startAt="9"/>
              <a:defRPr/>
            </a:pPr>
            <a:r>
              <a:rPr lang="en-US"/>
              <a:t>Under </a:t>
            </a:r>
            <a:r>
              <a:rPr lang="en-US" b="1"/>
              <a:t>SmartArt Tools</a:t>
            </a:r>
            <a:r>
              <a:rPr lang="en-US"/>
              <a:t>, on the </a:t>
            </a:r>
            <a:r>
              <a:rPr lang="en-US" b="1"/>
              <a:t>Format</a:t>
            </a:r>
            <a:r>
              <a:rPr lang="en-US"/>
              <a:t> tab, click </a:t>
            </a:r>
            <a:r>
              <a:rPr lang="en-US" b="1"/>
              <a:t>Arrange</a:t>
            </a:r>
            <a:r>
              <a:rPr lang="en-US"/>
              <a:t>, click </a:t>
            </a:r>
            <a:r>
              <a:rPr lang="en-US" b="1"/>
              <a:t>Align</a:t>
            </a:r>
            <a:r>
              <a:rPr lang="en-US"/>
              <a:t>, and then do the following:</a:t>
            </a:r>
          </a:p>
          <a:p>
            <a:pPr marL="698830" lvl="1" indent="-232943" defTabSz="931774">
              <a:buFont typeface="+mj-lt"/>
              <a:buAutoNum type="arabicPeriod"/>
              <a:defRPr/>
            </a:pPr>
            <a:r>
              <a:rPr lang="en-US"/>
              <a:t>Click </a:t>
            </a:r>
            <a:r>
              <a:rPr lang="en-US" b="1"/>
              <a:t>Align to Slide</a:t>
            </a:r>
            <a:r>
              <a:rPr lang="en-US"/>
              <a:t>.</a:t>
            </a:r>
          </a:p>
          <a:p>
            <a:pPr marL="698830" lvl="1" indent="-232943" defTabSz="931774">
              <a:buFont typeface="+mj-lt"/>
              <a:buAutoNum type="arabicPeriod"/>
              <a:defRPr/>
            </a:pPr>
            <a:r>
              <a:rPr lang="en-US"/>
              <a:t>Click </a:t>
            </a:r>
            <a:r>
              <a:rPr lang="en-US" b="1"/>
              <a:t>Align Middle</a:t>
            </a:r>
            <a:r>
              <a:rPr lang="en-US"/>
              <a:t>. </a:t>
            </a:r>
          </a:p>
          <a:p>
            <a:pPr marL="698830" lvl="1" indent="-232943" defTabSz="931774">
              <a:buFont typeface="+mj-lt"/>
              <a:buAutoNum type="arabicPeriod"/>
              <a:defRPr/>
            </a:pPr>
            <a:r>
              <a:rPr lang="en-US"/>
              <a:t>Click </a:t>
            </a:r>
            <a:r>
              <a:rPr lang="en-US" b="1"/>
              <a:t>Align Center</a:t>
            </a:r>
            <a:r>
              <a:rPr lang="en-US"/>
              <a:t>. </a:t>
            </a:r>
          </a:p>
          <a:p>
            <a:pPr marL="698830" lvl="1" indent="-232943" defTabSz="931774">
              <a:buFont typeface="+mj-lt"/>
              <a:buAutoNum type="arabicPeriod"/>
              <a:defRPr/>
            </a:pPr>
            <a:endParaRPr lang="en-US"/>
          </a:p>
          <a:p>
            <a:pPr marL="698830" lvl="1" indent="-232943" defTabSz="931774">
              <a:defRPr/>
            </a:pPr>
            <a:endParaRPr lang="en-US"/>
          </a:p>
          <a:p>
            <a:pPr marL="232943" lvl="1" indent="-232943" defTabSz="931774">
              <a:defRPr/>
            </a:pPr>
            <a:r>
              <a:rPr lang="en-US"/>
              <a:t>To reproduce the effects for the employee rectangles on this slide, do the following:</a:t>
            </a:r>
          </a:p>
          <a:p>
            <a:pPr marL="232943" indent="-232943">
              <a:buFont typeface="+mj-lt"/>
              <a:buAutoNum type="arabicPeriod"/>
            </a:pPr>
            <a:r>
              <a:rPr lang="en-US"/>
              <a:t>Press and hold SHIFT, and then select all of the rectangles in the slide. On one of the rectangles, on the middle of the left edge, drag the blue square adjustment handle slightly to the left to increase the width of all of the rectangles. </a:t>
            </a:r>
          </a:p>
          <a:p>
            <a:pPr marL="232943" indent="-232943">
              <a:buFont typeface="+mj-lt"/>
              <a:buAutoNum type="arabicPeriod"/>
            </a:pPr>
            <a:r>
              <a:rPr lang="en-US"/>
              <a:t>On the slide, select the graphic. On the </a:t>
            </a:r>
            <a:r>
              <a:rPr lang="en-US" b="1"/>
              <a:t>Home</a:t>
            </a:r>
            <a:r>
              <a:rPr lang="en-US"/>
              <a:t> tab, in the </a:t>
            </a:r>
            <a:r>
              <a:rPr lang="en-US" b="1"/>
              <a:t>Font</a:t>
            </a:r>
            <a:r>
              <a:rPr lang="en-US"/>
              <a:t> group, select </a:t>
            </a:r>
            <a:r>
              <a:rPr lang="en-US" b="1"/>
              <a:t>Gill Sans MT </a:t>
            </a:r>
            <a:r>
              <a:rPr lang="en-US"/>
              <a:t>from the </a:t>
            </a:r>
            <a:r>
              <a:rPr lang="en-US" b="1"/>
              <a:t>Font</a:t>
            </a:r>
            <a:r>
              <a:rPr lang="en-US"/>
              <a:t> list, and then select </a:t>
            </a:r>
            <a:r>
              <a:rPr lang="en-US" b="1"/>
              <a:t>20</a:t>
            </a:r>
            <a:r>
              <a:rPr lang="en-US"/>
              <a:t> from the </a:t>
            </a:r>
            <a:r>
              <a:rPr lang="en-US" b="1"/>
              <a:t>Font</a:t>
            </a:r>
            <a:r>
              <a:rPr lang="en-US"/>
              <a:t> </a:t>
            </a:r>
            <a:r>
              <a:rPr lang="en-US" b="1"/>
              <a:t>Size</a:t>
            </a:r>
            <a:r>
              <a:rPr lang="en-US"/>
              <a:t> list.</a:t>
            </a:r>
          </a:p>
          <a:p>
            <a:pPr marL="232943" indent="-232943">
              <a:buFont typeface="+mj-lt"/>
              <a:buAutoNum type="arabicPeriod"/>
            </a:pPr>
            <a:r>
              <a:rPr lang="en-US"/>
              <a:t>Press and hold SHIFT, and then select all of the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Line Color </a:t>
            </a:r>
            <a:r>
              <a:rPr lang="en-US"/>
              <a:t>in the left pane. In the </a:t>
            </a:r>
            <a:r>
              <a:rPr lang="en-US" b="1"/>
              <a:t>Line Color </a:t>
            </a:r>
            <a:r>
              <a:rPr lang="en-US"/>
              <a:t>pane, select </a:t>
            </a:r>
            <a:r>
              <a:rPr lang="en-US" b="1"/>
              <a:t>No line</a:t>
            </a:r>
            <a:r>
              <a:rPr lang="en-US"/>
              <a: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Shadow</a:t>
            </a:r>
            <a:r>
              <a:rPr lang="en-US"/>
              <a:t> in the left pane. In the </a:t>
            </a:r>
            <a:r>
              <a:rPr lang="en-US" b="1"/>
              <a:t>Shadow</a:t>
            </a:r>
            <a:r>
              <a:rPr lang="en-US"/>
              <a:t> pane, click the button next to </a:t>
            </a:r>
            <a:r>
              <a:rPr lang="en-US" b="1"/>
              <a:t>Presets</a:t>
            </a:r>
            <a:r>
              <a:rPr lang="en-US"/>
              <a:t> , and then under </a:t>
            </a:r>
            <a:r>
              <a:rPr lang="en-US" b="1"/>
              <a:t>Outer</a:t>
            </a:r>
            <a:r>
              <a:rPr lang="en-US"/>
              <a:t> click </a:t>
            </a:r>
            <a:r>
              <a:rPr lang="en-US" b="1"/>
              <a:t>Offset</a:t>
            </a:r>
            <a:r>
              <a:rPr lang="en-US"/>
              <a:t> </a:t>
            </a:r>
            <a:r>
              <a:rPr lang="en-US" b="1"/>
              <a:t>Center </a:t>
            </a:r>
            <a:r>
              <a:rPr lang="en-US"/>
              <a:t>(second row, second option from the left).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3-D</a:t>
            </a:r>
            <a:r>
              <a:rPr lang="en-US"/>
              <a:t> </a:t>
            </a:r>
            <a:r>
              <a:rPr lang="en-US" b="1"/>
              <a:t>Format</a:t>
            </a:r>
            <a:r>
              <a:rPr lang="en-US"/>
              <a:t> in the left pane, and then do the following in the </a:t>
            </a:r>
            <a:r>
              <a:rPr lang="en-US" b="1"/>
              <a:t>3-D</a:t>
            </a:r>
            <a:r>
              <a:rPr lang="en-US"/>
              <a:t> </a:t>
            </a:r>
            <a:r>
              <a:rPr lang="en-US" b="1"/>
              <a:t>Format</a:t>
            </a:r>
            <a:r>
              <a:rPr lang="en-US"/>
              <a:t> pane under </a:t>
            </a:r>
            <a:r>
              <a:rPr lang="en-US" b="1"/>
              <a:t>Bevel</a:t>
            </a:r>
            <a:r>
              <a:rPr lang="en-US"/>
              <a:t>:</a:t>
            </a:r>
          </a:p>
          <a:p>
            <a:pPr marL="698830" lvl="1" indent="-232943">
              <a:buFont typeface="Arial" pitchFamily="34" charset="0"/>
              <a:buChar char="•"/>
            </a:pPr>
            <a:r>
              <a:rPr lang="en-US"/>
              <a:t>Click the button next to </a:t>
            </a:r>
            <a:r>
              <a:rPr lang="en-US" b="1"/>
              <a:t>Top</a:t>
            </a:r>
            <a:r>
              <a:rPr lang="en-US"/>
              <a:t>, and then click </a:t>
            </a:r>
            <a:r>
              <a:rPr lang="en-US" b="1"/>
              <a:t>Cool</a:t>
            </a:r>
            <a:r>
              <a:rPr lang="en-US"/>
              <a:t> </a:t>
            </a:r>
            <a:r>
              <a:rPr lang="en-US" b="1"/>
              <a:t>Slant</a:t>
            </a:r>
            <a:r>
              <a:rPr lang="en-US"/>
              <a:t> (first row, fourth option from the left). </a:t>
            </a:r>
          </a:p>
          <a:p>
            <a:pPr marL="698830" lvl="1" indent="-232943">
              <a:buFont typeface="Arial" pitchFamily="34" charset="0"/>
              <a:buChar char="•"/>
            </a:pPr>
            <a:r>
              <a:rPr lang="en-US"/>
              <a:t>Next to </a:t>
            </a:r>
            <a:r>
              <a:rPr lang="en-US" b="1"/>
              <a:t>Top</a:t>
            </a:r>
            <a:r>
              <a:rPr lang="en-US"/>
              <a:t>, in the </a:t>
            </a:r>
            <a:r>
              <a:rPr lang="en-US" b="1"/>
              <a:t>Width</a:t>
            </a:r>
            <a:r>
              <a:rPr lang="en-US"/>
              <a:t> box, enter </a:t>
            </a:r>
            <a:r>
              <a:rPr lang="en-US" b="1"/>
              <a:t>5 pt</a:t>
            </a:r>
            <a:r>
              <a:rPr lang="en-US"/>
              <a:t>,</a:t>
            </a:r>
            <a:r>
              <a:rPr lang="en-US" b="1"/>
              <a:t> </a:t>
            </a:r>
            <a:r>
              <a:rPr lang="en-US"/>
              <a:t>and in the </a:t>
            </a:r>
            <a:r>
              <a:rPr lang="en-US" b="1"/>
              <a:t>Height</a:t>
            </a:r>
            <a:r>
              <a:rPr lang="en-US"/>
              <a:t> box, enter </a:t>
            </a:r>
            <a:r>
              <a:rPr lang="en-US" b="1"/>
              <a:t>5 pt</a:t>
            </a:r>
            <a:r>
              <a:rPr lang="en-US"/>
              <a:t>.</a:t>
            </a:r>
          </a:p>
          <a:p>
            <a:pPr marL="232943" indent="-232943">
              <a:buFont typeface="+mj-lt"/>
              <a:buAutoNum type="arabicPeriod"/>
            </a:pPr>
            <a:r>
              <a:rPr lang="en-US"/>
              <a:t>Press and hold SHIFT, and then select all of the employee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 fill </a:t>
            </a:r>
            <a:r>
              <a:rPr lang="en-US"/>
              <a:t>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manager rectangles on this slide, do the following:</a:t>
            </a:r>
          </a:p>
          <a:p>
            <a:pPr marL="232943" indent="-232943">
              <a:buFont typeface="+mj-lt"/>
              <a:buAutoNum type="arabicPeriod"/>
            </a:pPr>
            <a:r>
              <a:rPr lang="en-US"/>
              <a:t>Press and hold SHIFT, and then select all three manager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director rectangles on this slide, do the following:</a:t>
            </a:r>
          </a:p>
          <a:p>
            <a:pPr marL="232943" indent="-232943">
              <a:buFont typeface="+mj-lt"/>
              <a:buAutoNum type="arabicPeriod"/>
            </a:pPr>
            <a:r>
              <a:rPr lang="en-US"/>
              <a:t>Press and hold SHIFT, and then the director and assistant director rectangles (first- and second-level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60% </a:t>
            </a:r>
            <a:r>
              <a:rPr lang="en-US"/>
              <a:t>(third row, fifth option from the left). </a:t>
            </a:r>
          </a:p>
          <a:p>
            <a:pPr marL="232943" indent="-232943">
              <a:buFont typeface="+mj-lt"/>
              <a:buAutoNum type="arabicPeriod"/>
            </a:pPr>
            <a:r>
              <a:rPr lang="en-US"/>
              <a:t>Press and hold SHIFT, and then select the director and assistant director rectangles in the graphic. On the </a:t>
            </a:r>
            <a:r>
              <a:rPr lang="en-US" b="1"/>
              <a:t>Home</a:t>
            </a:r>
            <a:r>
              <a:rPr lang="en-US"/>
              <a:t> tab, in the </a:t>
            </a:r>
            <a:r>
              <a:rPr lang="en-US" b="1"/>
              <a:t>Font</a:t>
            </a:r>
            <a:r>
              <a:rPr lang="en-US"/>
              <a:t> group, click the button next to </a:t>
            </a:r>
            <a:r>
              <a:rPr lang="en-US" b="1"/>
              <a:t>Font</a:t>
            </a:r>
            <a:r>
              <a:rPr lang="en-US"/>
              <a:t> </a:t>
            </a:r>
            <a:r>
              <a:rPr lang="en-US" b="1"/>
              <a:t>Color</a:t>
            </a:r>
            <a:r>
              <a:rPr lang="en-US"/>
              <a:t>, and then click </a:t>
            </a:r>
            <a:r>
              <a:rPr lang="en-US" b="1"/>
              <a:t>Dark Blue, Text 2</a:t>
            </a:r>
            <a:r>
              <a:rPr lang="en-US"/>
              <a:t> (first row, fourth option from the left).</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connecting line between </a:t>
            </a:r>
            <a:r>
              <a:rPr lang="en-US" b="1"/>
              <a:t>Manager 2</a:t>
            </a:r>
            <a:r>
              <a:rPr lang="en-US"/>
              <a:t> and the last employee under </a:t>
            </a:r>
            <a:r>
              <a:rPr lang="en-US" b="1"/>
              <a:t>Manager 1</a:t>
            </a:r>
            <a:r>
              <a:rPr lang="en-US"/>
              <a:t>, do the following:</a:t>
            </a:r>
          </a:p>
          <a:p>
            <a:pPr marL="232943" indent="-232943">
              <a:buFont typeface="+mj-lt"/>
              <a:buAutoNum type="arabicPeriod"/>
            </a:pPr>
            <a:r>
              <a:rPr lang="en-US"/>
              <a:t>On the </a:t>
            </a:r>
            <a:r>
              <a:rPr lang="en-US" b="1"/>
              <a:t>Home</a:t>
            </a:r>
            <a:r>
              <a:rPr lang="en-US"/>
              <a:t> tab, in the </a:t>
            </a:r>
            <a:r>
              <a:rPr lang="en-US" b="1"/>
              <a:t>Drawing</a:t>
            </a:r>
            <a:r>
              <a:rPr lang="en-US"/>
              <a:t> group, click </a:t>
            </a:r>
            <a:r>
              <a:rPr lang="en-US" b="1"/>
              <a:t>Shapes</a:t>
            </a:r>
            <a:r>
              <a:rPr lang="en-US"/>
              <a:t>, and then under </a:t>
            </a:r>
            <a:r>
              <a:rPr lang="en-US" b="1"/>
              <a:t>Lines</a:t>
            </a:r>
            <a:r>
              <a:rPr lang="en-US"/>
              <a:t> click </a:t>
            </a:r>
            <a:r>
              <a:rPr lang="en-US" b="1"/>
              <a:t>Freeform</a:t>
            </a:r>
            <a:r>
              <a:rPr lang="en-US"/>
              <a:t> (11</a:t>
            </a:r>
            <a:r>
              <a:rPr lang="en-US" baseline="30000"/>
              <a:t>th</a:t>
            </a:r>
            <a:r>
              <a:rPr lang="en-US"/>
              <a:t> option from the left). On the slide, do the following to draw a freeform line:</a:t>
            </a:r>
          </a:p>
          <a:p>
            <a:pPr marL="698830" lvl="1" indent="-232943">
              <a:buFont typeface="+mj-lt"/>
              <a:buAutoNum type="arabicPeriod"/>
            </a:pPr>
            <a:r>
              <a:rPr lang="en-US"/>
              <a:t>Click the first point on the right edge of the bottom employee rectangle. </a:t>
            </a:r>
          </a:p>
          <a:p>
            <a:pPr marL="698830" lvl="1" indent="-232943">
              <a:buFont typeface="+mj-lt"/>
              <a:buAutoNum type="arabicPeriod"/>
            </a:pPr>
            <a:r>
              <a:rPr lang="en-US"/>
              <a:t>Click the second point approximately 0.5” to the right of the first point.</a:t>
            </a:r>
          </a:p>
          <a:p>
            <a:pPr marL="698830" lvl="1" indent="-232943">
              <a:buFont typeface="+mj-lt"/>
              <a:buAutoNum type="arabicPeriod"/>
            </a:pPr>
            <a:r>
              <a:rPr lang="en-US"/>
              <a:t>Click the third point approximately 3.5” above the second point. </a:t>
            </a:r>
          </a:p>
          <a:p>
            <a:pPr marL="698830" lvl="1" indent="-232943">
              <a:buFont typeface="+mj-lt"/>
              <a:buAutoNum type="arabicPeriod"/>
            </a:pPr>
            <a:r>
              <a:rPr lang="en-US"/>
              <a:t>Double-click the fourth point on the left edge of the </a:t>
            </a:r>
            <a:r>
              <a:rPr lang="en-US" b="1"/>
              <a:t>Manager 2</a:t>
            </a:r>
            <a:r>
              <a:rPr lang="en-US"/>
              <a:t> rectangle to finish the freeform line. </a:t>
            </a:r>
          </a:p>
          <a:p>
            <a:pPr marL="232943" indent="-232943">
              <a:buFont typeface="+mj-lt"/>
              <a:buAutoNum type="arabicPeriod"/>
            </a:pPr>
            <a:r>
              <a:rPr lang="en-US"/>
              <a:t>On the slide, select the freeform line. On the </a:t>
            </a:r>
            <a:r>
              <a:rPr lang="en-US" b="1"/>
              <a:t>Home</a:t>
            </a:r>
            <a:r>
              <a:rPr lang="en-US"/>
              <a:t> tab, in the bottom right corner of the </a:t>
            </a:r>
            <a:r>
              <a:rPr lang="en-US" b="1"/>
              <a:t>Drawing</a:t>
            </a:r>
            <a:r>
              <a:rPr lang="en-US"/>
              <a:t> group, click the </a:t>
            </a:r>
            <a:r>
              <a:rPr lang="en-US" b="1"/>
              <a:t>Format Shape </a:t>
            </a:r>
            <a:r>
              <a:rPr lang="en-US"/>
              <a:t>dialog box launcher. In the </a:t>
            </a:r>
            <a:r>
              <a:rPr lang="en-US" b="1"/>
              <a:t>Format</a:t>
            </a:r>
            <a:r>
              <a:rPr lang="en-US"/>
              <a:t> </a:t>
            </a:r>
            <a:r>
              <a:rPr lang="en-US" b="1"/>
              <a:t>Shape</a:t>
            </a:r>
            <a:r>
              <a:rPr lang="en-US"/>
              <a:t> dialog box, in the left pane, click </a:t>
            </a:r>
            <a:r>
              <a:rPr lang="en-US" b="1"/>
              <a:t>Line</a:t>
            </a:r>
            <a:r>
              <a:rPr lang="en-US"/>
              <a:t> </a:t>
            </a:r>
            <a:r>
              <a:rPr lang="en-US" b="1"/>
              <a:t>Color</a:t>
            </a:r>
            <a:r>
              <a:rPr lang="en-US"/>
              <a:t>. In the </a:t>
            </a:r>
            <a:r>
              <a:rPr lang="en-US" b="1"/>
              <a:t>Line</a:t>
            </a:r>
            <a:r>
              <a:rPr lang="en-US"/>
              <a:t> </a:t>
            </a:r>
            <a:r>
              <a:rPr lang="en-US" b="1"/>
              <a:t>Color</a:t>
            </a:r>
            <a:r>
              <a:rPr lang="en-US"/>
              <a:t> pane, select </a:t>
            </a:r>
            <a:r>
              <a:rPr lang="en-US" b="1"/>
              <a:t>Solid line</a:t>
            </a:r>
            <a:r>
              <a:rPr lang="en-US"/>
              <a:t>, click the button next to </a:t>
            </a:r>
            <a:r>
              <a:rPr lang="en-US" b="1"/>
              <a:t>Color</a:t>
            </a:r>
            <a:r>
              <a:rPr lang="en-US"/>
              <a:t>, and then under </a:t>
            </a:r>
            <a:r>
              <a:rPr lang="en-US" b="1"/>
              <a:t>Theme Colors </a:t>
            </a:r>
            <a:r>
              <a:rPr lang="en-US"/>
              <a:t>click </a:t>
            </a:r>
            <a:r>
              <a:rPr lang="en-US" b="1"/>
              <a:t>Blue, Accent 1 </a:t>
            </a:r>
            <a:r>
              <a:rPr lang="en-US"/>
              <a:t>(first row, fifth option from the left). </a:t>
            </a:r>
          </a:p>
          <a:p>
            <a:pPr marL="232943" indent="-232943">
              <a:buFont typeface="+mj-lt"/>
              <a:buAutoNum type="arabicPeriod"/>
            </a:pPr>
            <a:r>
              <a:rPr lang="en-US"/>
              <a:t>Also in the </a:t>
            </a:r>
            <a:r>
              <a:rPr lang="en-US" b="1"/>
              <a:t>Format</a:t>
            </a:r>
            <a:r>
              <a:rPr lang="en-US"/>
              <a:t> </a:t>
            </a:r>
            <a:r>
              <a:rPr lang="en-US" b="1"/>
              <a:t>Shape</a:t>
            </a:r>
            <a:r>
              <a:rPr lang="en-US"/>
              <a:t> dialog box, in the left pane, click </a:t>
            </a:r>
            <a:r>
              <a:rPr lang="en-US" b="1"/>
              <a:t>Line</a:t>
            </a:r>
            <a:r>
              <a:rPr lang="en-US"/>
              <a:t> </a:t>
            </a:r>
            <a:r>
              <a:rPr lang="en-US" b="1"/>
              <a:t>Style</a:t>
            </a:r>
            <a:r>
              <a:rPr lang="en-US"/>
              <a:t>, and then do the following in the </a:t>
            </a:r>
            <a:r>
              <a:rPr lang="en-US" b="1"/>
              <a:t>Line</a:t>
            </a:r>
            <a:r>
              <a:rPr lang="en-US"/>
              <a:t> </a:t>
            </a:r>
            <a:r>
              <a:rPr lang="en-US" b="1"/>
              <a:t>Style</a:t>
            </a:r>
            <a:r>
              <a:rPr lang="en-US"/>
              <a:t> pane:</a:t>
            </a:r>
          </a:p>
          <a:p>
            <a:pPr marL="698830" lvl="1" indent="-232943">
              <a:buFont typeface="Arial" pitchFamily="34" charset="0"/>
              <a:buChar char="•"/>
            </a:pPr>
            <a:r>
              <a:rPr lang="en-US"/>
              <a:t>In the </a:t>
            </a:r>
            <a:r>
              <a:rPr lang="en-US" b="1"/>
              <a:t>Width</a:t>
            </a:r>
            <a:r>
              <a:rPr lang="en-US"/>
              <a:t> box, enter </a:t>
            </a:r>
            <a:r>
              <a:rPr lang="en-US" b="1"/>
              <a:t>2 pt. </a:t>
            </a:r>
          </a:p>
          <a:p>
            <a:pPr marL="698830" lvl="1" indent="-232943">
              <a:buFont typeface="Arial" pitchFamily="34" charset="0"/>
              <a:buChar char="•"/>
            </a:pPr>
            <a:r>
              <a:rPr lang="en-US"/>
              <a:t>In the </a:t>
            </a:r>
            <a:r>
              <a:rPr lang="en-US" b="1"/>
              <a:t>Dash</a:t>
            </a:r>
            <a:r>
              <a:rPr lang="en-US"/>
              <a:t> </a:t>
            </a:r>
            <a:r>
              <a:rPr lang="en-US" b="1"/>
              <a:t>type</a:t>
            </a:r>
            <a:r>
              <a:rPr lang="en-US"/>
              <a:t> list, select </a:t>
            </a:r>
            <a:r>
              <a:rPr lang="en-US" b="1"/>
              <a:t>Round</a:t>
            </a:r>
            <a:r>
              <a:rPr lang="en-US"/>
              <a:t> </a:t>
            </a:r>
            <a:r>
              <a:rPr lang="en-US" b="1"/>
              <a:t>Dot </a:t>
            </a:r>
            <a:r>
              <a:rPr lang="en-US"/>
              <a:t>(second option from the top).</a:t>
            </a:r>
          </a:p>
          <a:p>
            <a:pPr marL="698830" lvl="1" indent="-232943">
              <a:buFont typeface="Arial" pitchFamily="34" charset="0"/>
              <a:buChar char="•"/>
            </a:pPr>
            <a:r>
              <a:rPr lang="en-US"/>
              <a:t>In the </a:t>
            </a:r>
            <a:r>
              <a:rPr lang="en-US" b="1"/>
              <a:t>Cap</a:t>
            </a:r>
            <a:r>
              <a:rPr lang="en-US"/>
              <a:t> </a:t>
            </a:r>
            <a:r>
              <a:rPr lang="en-US" b="1"/>
              <a:t>type</a:t>
            </a:r>
            <a:r>
              <a:rPr lang="en-US"/>
              <a:t> list, select </a:t>
            </a:r>
            <a:r>
              <a:rPr lang="en-US" b="1"/>
              <a:t>Round</a:t>
            </a:r>
            <a:r>
              <a:rPr lang="en-US"/>
              <a:t>. </a:t>
            </a:r>
          </a:p>
          <a:p>
            <a:pPr marL="698830" lvl="1" indent="-232943">
              <a:buFont typeface="Arial" pitchFamily="34" charset="0"/>
              <a:buChar char="•"/>
            </a:pPr>
            <a:r>
              <a:rPr lang="en-US"/>
              <a:t>In the </a:t>
            </a:r>
            <a:r>
              <a:rPr lang="en-US" b="1"/>
              <a:t>Join</a:t>
            </a:r>
            <a:r>
              <a:rPr lang="en-US"/>
              <a:t> </a:t>
            </a:r>
            <a:r>
              <a:rPr lang="en-US" b="1"/>
              <a:t>type</a:t>
            </a:r>
            <a:r>
              <a:rPr lang="en-US"/>
              <a:t> list, select </a:t>
            </a:r>
            <a:r>
              <a:rPr lang="en-US" b="1"/>
              <a:t>Round</a:t>
            </a:r>
            <a:r>
              <a:rPr lang="en-US"/>
              <a:t>.</a:t>
            </a:r>
          </a:p>
          <a:p>
            <a:pPr marL="232943" indent="-232943"/>
            <a:endParaRPr lang="en-US"/>
          </a:p>
          <a:p>
            <a:pPr marL="232943" indent="-232943"/>
            <a:endParaRPr lang="en-US"/>
          </a:p>
          <a:p>
            <a:pPr marL="232943" indent="-232943"/>
            <a:r>
              <a:rPr lang="en-US"/>
              <a:t>To reproduce the animation effects on this slide, do the following:</a:t>
            </a:r>
          </a:p>
          <a:p>
            <a:pPr marL="232943" indent="-232943">
              <a:buFont typeface="+mj-lt"/>
              <a:buAutoNum type="arabicPeriod"/>
            </a:pPr>
            <a:r>
              <a:rPr lang="en-US"/>
              <a:t>On the </a:t>
            </a:r>
            <a:r>
              <a:rPr lang="en-US" b="1"/>
              <a:t>Animations</a:t>
            </a:r>
            <a:r>
              <a:rPr lang="en-US"/>
              <a:t> tab, in the </a:t>
            </a:r>
            <a:r>
              <a:rPr lang="en-US" b="1"/>
              <a:t>Animations</a:t>
            </a:r>
            <a:r>
              <a:rPr lang="en-US"/>
              <a:t> group, click </a:t>
            </a:r>
            <a:r>
              <a:rPr lang="en-US" b="1"/>
              <a:t>Custom</a:t>
            </a:r>
            <a:r>
              <a:rPr lang="en-US"/>
              <a:t> </a:t>
            </a:r>
            <a:r>
              <a:rPr lang="en-US" b="1"/>
              <a:t>Animation</a:t>
            </a:r>
            <a:r>
              <a:rPr lang="en-US"/>
              <a:t>.</a:t>
            </a:r>
          </a:p>
          <a:p>
            <a:pPr marL="232943" indent="-232943">
              <a:buFont typeface="+mj-lt"/>
              <a:buAutoNum type="arabicPeriod"/>
            </a:pPr>
            <a:r>
              <a:rPr lang="en-US"/>
              <a:t>On the slide, select the graphic. In the </a:t>
            </a:r>
            <a:r>
              <a:rPr lang="en-US" b="1"/>
              <a:t>Custom</a:t>
            </a:r>
            <a:r>
              <a:rPr lang="en-US"/>
              <a:t> </a:t>
            </a:r>
            <a:r>
              <a:rPr lang="en-US" b="1"/>
              <a:t>Animation</a:t>
            </a:r>
            <a:r>
              <a:rPr lang="en-US"/>
              <a:t> task pane, do the following:</a:t>
            </a:r>
          </a:p>
          <a:p>
            <a:pPr marL="698830" lvl="1" indent="-232943">
              <a:buFont typeface="+mj-lt"/>
              <a:buAutoNum type="arabicPeriod"/>
            </a:pPr>
            <a:r>
              <a:rPr lang="en-US"/>
              <a:t>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Peek</a:t>
            </a:r>
            <a:r>
              <a:rPr lang="en-US"/>
              <a:t> </a:t>
            </a:r>
            <a:r>
              <a:rPr lang="en-US" b="1"/>
              <a:t>In</a:t>
            </a:r>
            <a:r>
              <a:rPr lang="en-US"/>
              <a:t>. Under </a:t>
            </a:r>
            <a:r>
              <a:rPr lang="en-US" b="1"/>
              <a:t>Modify: Peek In</a:t>
            </a:r>
            <a:r>
              <a:rPr lang="en-US"/>
              <a:t>, in the </a:t>
            </a:r>
            <a:r>
              <a:rPr lang="en-US" b="1"/>
              <a:t>Speed</a:t>
            </a:r>
            <a:r>
              <a:rPr lang="en-US"/>
              <a:t> list, select </a:t>
            </a:r>
            <a:r>
              <a:rPr lang="en-US" b="1"/>
              <a:t>Very</a:t>
            </a:r>
            <a:r>
              <a:rPr lang="en-US"/>
              <a:t> </a:t>
            </a:r>
            <a:r>
              <a:rPr lang="en-US" b="1"/>
              <a:t>Fast</a:t>
            </a:r>
            <a:r>
              <a:rPr lang="en-US"/>
              <a:t>. </a:t>
            </a:r>
            <a:endParaRPr lang="en-US" i="1"/>
          </a:p>
          <a:p>
            <a:pPr marL="698830" lvl="1" indent="-232943">
              <a:buFont typeface="+mj-lt"/>
              <a:buAutoNum type="arabicPeriod"/>
            </a:pPr>
            <a:r>
              <a:rPr lang="en-US"/>
              <a:t>Click the arrow to the right of the animation effect (peek in effect), and then click </a:t>
            </a:r>
            <a:r>
              <a:rPr lang="en-US" b="1"/>
              <a:t>Effect</a:t>
            </a:r>
            <a:r>
              <a:rPr lang="en-US"/>
              <a:t> </a:t>
            </a:r>
            <a:r>
              <a:rPr lang="en-US" b="1"/>
              <a:t>Options</a:t>
            </a:r>
            <a:r>
              <a:rPr lang="en-US"/>
              <a:t>. In the </a:t>
            </a:r>
            <a:r>
              <a:rPr lang="en-US" b="1"/>
              <a:t>Peek In </a:t>
            </a:r>
            <a:r>
              <a:rPr lang="en-US"/>
              <a:t>dialog box, on the </a:t>
            </a:r>
            <a:r>
              <a:rPr lang="en-US" b="1"/>
              <a:t>SmartArt</a:t>
            </a:r>
            <a:r>
              <a:rPr lang="en-US"/>
              <a:t> </a:t>
            </a:r>
            <a:r>
              <a:rPr lang="en-US" b="1"/>
              <a:t>Animation</a:t>
            </a:r>
            <a:r>
              <a:rPr lang="en-US"/>
              <a:t> tab, in the </a:t>
            </a:r>
            <a:r>
              <a:rPr lang="en-US" b="1"/>
              <a:t>Group graphic </a:t>
            </a:r>
            <a:r>
              <a:rPr lang="en-US"/>
              <a:t>list, select </a:t>
            </a:r>
            <a:r>
              <a:rPr lang="en-US" b="1"/>
              <a:t>By level one by one</a:t>
            </a:r>
            <a:r>
              <a:rPr lang="en-US"/>
              <a:t>.</a:t>
            </a:r>
          </a:p>
          <a:p>
            <a:pPr marL="232943" indent="-232943">
              <a:buFont typeface="+mj-lt"/>
              <a:buAutoNum type="arabicPeriod"/>
            </a:pPr>
            <a:r>
              <a:rPr lang="en-US"/>
              <a:t>Also in the </a:t>
            </a:r>
            <a:r>
              <a:rPr lang="en-US" b="1"/>
              <a:t>Custom Animation </a:t>
            </a:r>
            <a:r>
              <a:rPr lang="en-US"/>
              <a:t>task pane, click the double arrow under the animation effect to expand the contents of the list of effects, and then do the following: </a:t>
            </a:r>
          </a:p>
          <a:p>
            <a:pPr marL="698830" lvl="1" indent="-232943">
              <a:buFont typeface="Arial" pitchFamily="34" charset="0"/>
              <a:buChar char="•"/>
            </a:pPr>
            <a:r>
              <a:rPr lang="en-US"/>
              <a:t>Select the first animation effect (peek-in effect). Under </a:t>
            </a:r>
            <a:r>
              <a:rPr lang="en-US" b="1"/>
              <a:t>Modify: Peek In</a:t>
            </a:r>
            <a:r>
              <a:rPr lang="en-US"/>
              <a:t>, in the </a:t>
            </a:r>
            <a:r>
              <a:rPr lang="en-US" b="1"/>
              <a:t>Start</a:t>
            </a:r>
            <a:r>
              <a:rPr lang="en-US"/>
              <a:t> list, select </a:t>
            </a:r>
            <a:r>
              <a:rPr lang="en-US" b="1"/>
              <a:t>With</a:t>
            </a:r>
            <a:r>
              <a:rPr lang="en-US"/>
              <a:t> </a:t>
            </a:r>
            <a:r>
              <a:rPr lang="en-US" b="1"/>
              <a:t>Previous</a:t>
            </a:r>
            <a:r>
              <a:rPr lang="en-US"/>
              <a:t>.</a:t>
            </a:r>
          </a:p>
          <a:p>
            <a:pPr marL="698830" lvl="1" indent="-232943">
              <a:buFont typeface="Arial" pitchFamily="34" charset="0"/>
              <a:buChar char="•"/>
            </a:pPr>
            <a:r>
              <a:rPr lang="en-US"/>
              <a:t>Press and hold CTRL, and then select the second, fourth, sixth, eighth, 10</a:t>
            </a:r>
            <a:r>
              <a:rPr lang="en-US" baseline="30000"/>
              <a:t>th</a:t>
            </a:r>
            <a:r>
              <a:rPr lang="en-US"/>
              <a:t>, 12</a:t>
            </a:r>
            <a:r>
              <a:rPr lang="en-US" baseline="30000"/>
              <a:t>th</a:t>
            </a:r>
            <a:r>
              <a:rPr lang="en-US"/>
              <a:t>, 14</a:t>
            </a:r>
            <a:r>
              <a:rPr lang="en-US" baseline="30000"/>
              <a:t>th</a:t>
            </a:r>
            <a:r>
              <a:rPr lang="en-US"/>
              <a:t>, 16</a:t>
            </a:r>
            <a:r>
              <a:rPr lang="en-US" baseline="30000"/>
              <a:t>th</a:t>
            </a:r>
            <a:r>
              <a:rPr lang="en-US"/>
              <a:t>, and 18</a:t>
            </a:r>
            <a:r>
              <a:rPr lang="en-US" baseline="30000"/>
              <a:t>th</a:t>
            </a:r>
            <a:r>
              <a:rPr lang="en-US"/>
              <a:t> animation effects (peek-in effects), and do the following:</a:t>
            </a:r>
          </a:p>
          <a:p>
            <a:pPr marL="1164717" lvl="2" indent="-232943">
              <a:buFont typeface="+mj-lt"/>
              <a:buAutoNum type="arabicPeriod"/>
            </a:pPr>
            <a:r>
              <a:rPr lang="en-US"/>
              <a:t>Click </a:t>
            </a:r>
            <a:r>
              <a:rPr lang="en-US" b="1"/>
              <a:t>Change</a:t>
            </a:r>
            <a:r>
              <a:rPr lang="en-US"/>
              <a:t>, point to </a:t>
            </a:r>
            <a:r>
              <a:rPr lang="en-US" b="1"/>
              <a:t>Entrance</a:t>
            </a:r>
            <a:r>
              <a:rPr lang="en-US"/>
              <a:t>, and then click </a:t>
            </a:r>
            <a:r>
              <a:rPr lang="en-US" b="1"/>
              <a:t>More</a:t>
            </a:r>
            <a:r>
              <a:rPr lang="en-US"/>
              <a:t> </a:t>
            </a:r>
            <a:r>
              <a:rPr lang="en-US" b="1"/>
              <a:t>Effects</a:t>
            </a:r>
            <a:r>
              <a:rPr lang="en-US"/>
              <a:t>. In the </a:t>
            </a:r>
            <a:r>
              <a:rPr lang="en-US" b="1"/>
              <a:t>Change</a:t>
            </a:r>
            <a:r>
              <a:rPr lang="en-US"/>
              <a:t> </a:t>
            </a:r>
            <a:r>
              <a:rPr lang="en-US" b="1"/>
              <a:t>Entrance</a:t>
            </a:r>
            <a:r>
              <a:rPr lang="en-US"/>
              <a:t> </a:t>
            </a:r>
            <a:r>
              <a:rPr lang="en-US" b="1"/>
              <a:t>Effects</a:t>
            </a:r>
            <a:r>
              <a:rPr lang="en-US"/>
              <a:t> dialog box, under </a:t>
            </a:r>
            <a:r>
              <a:rPr lang="en-US" b="1"/>
              <a:t>Subtle</a:t>
            </a:r>
            <a:r>
              <a:rPr lang="en-US"/>
              <a:t>, click </a:t>
            </a:r>
            <a:r>
              <a:rPr lang="en-US" b="1"/>
              <a:t>Fade</a:t>
            </a:r>
            <a:r>
              <a:rPr lang="en-US"/>
              <a:t>. </a:t>
            </a:r>
          </a:p>
          <a:p>
            <a:pPr marL="1164717" lvl="2" indent="-232943">
              <a:buFont typeface="+mj-lt"/>
              <a:buAutoNum type="arabicPeriod"/>
            </a:pPr>
            <a:r>
              <a:rPr lang="en-US"/>
              <a:t>Under </a:t>
            </a:r>
            <a:r>
              <a:rPr lang="en-US" b="1"/>
              <a:t>Modify: Fade</a:t>
            </a:r>
            <a:r>
              <a:rPr lang="en-US"/>
              <a:t>, in the </a:t>
            </a:r>
            <a:r>
              <a:rPr lang="en-US" b="1"/>
              <a:t>Speed</a:t>
            </a:r>
            <a:r>
              <a:rPr lang="en-US"/>
              <a:t> list, select </a:t>
            </a:r>
            <a:r>
              <a:rPr lang="en-US" b="1"/>
              <a:t>Very</a:t>
            </a:r>
            <a:r>
              <a:rPr lang="en-US"/>
              <a:t> </a:t>
            </a:r>
            <a:r>
              <a:rPr lang="en-US" b="1"/>
              <a:t>Fast</a:t>
            </a:r>
            <a:r>
              <a:rPr lang="en-US"/>
              <a:t>.</a:t>
            </a:r>
          </a:p>
          <a:p>
            <a:pPr marL="698830" lvl="1" indent="-232943">
              <a:buFont typeface="Arial" pitchFamily="34" charset="0"/>
              <a:buChar char="•"/>
            </a:pPr>
            <a:r>
              <a:rPr lang="en-US"/>
              <a:t>Select the third animation effect (peek-in effect). Under </a:t>
            </a:r>
            <a:r>
              <a:rPr lang="en-US" b="1"/>
              <a:t>Modify: Peek In</a:t>
            </a:r>
            <a:r>
              <a:rPr lang="en-US"/>
              <a:t>, in the </a:t>
            </a:r>
            <a:r>
              <a:rPr lang="en-US" b="1"/>
              <a:t>Direction</a:t>
            </a:r>
            <a:r>
              <a:rPr lang="en-US"/>
              <a:t> list, select </a:t>
            </a:r>
            <a:r>
              <a:rPr lang="en-US" b="1"/>
              <a:t>From</a:t>
            </a:r>
            <a:r>
              <a:rPr lang="en-US"/>
              <a:t> </a:t>
            </a:r>
            <a:r>
              <a:rPr lang="en-US" b="1"/>
              <a:t>Right</a:t>
            </a:r>
            <a:r>
              <a:rPr lang="en-US"/>
              <a:t>.</a:t>
            </a:r>
          </a:p>
          <a:p>
            <a:pPr marL="698830" lvl="1" indent="-232943">
              <a:buFont typeface="Arial" pitchFamily="34" charset="0"/>
              <a:buChar char="•"/>
            </a:pPr>
            <a:r>
              <a:rPr lang="en-US"/>
              <a:t>Press and hold CTRL, and then select the fifth, seventh, and ninth animation effects (peek-in effects). Under </a:t>
            </a:r>
            <a:r>
              <a:rPr lang="en-US" b="1"/>
              <a:t>Modify: Peek In</a:t>
            </a:r>
            <a:r>
              <a:rPr lang="en-US"/>
              <a:t>, in the </a:t>
            </a:r>
            <a:r>
              <a:rPr lang="en-US" b="1"/>
              <a:t>Direction</a:t>
            </a:r>
            <a:r>
              <a:rPr lang="en-US"/>
              <a:t> list, select </a:t>
            </a:r>
            <a:r>
              <a:rPr lang="en-US" b="1"/>
              <a:t>From</a:t>
            </a:r>
            <a:r>
              <a:rPr lang="en-US"/>
              <a:t> </a:t>
            </a:r>
            <a:r>
              <a:rPr lang="en-US" b="1"/>
              <a:t>Top</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13</a:t>
            </a:r>
            <a:r>
              <a:rPr lang="en-US" baseline="30000"/>
              <a:t>th</a:t>
            </a:r>
            <a:r>
              <a:rPr lang="en-US"/>
              <a:t>, and 15</a:t>
            </a:r>
            <a:r>
              <a:rPr lang="en-US" baseline="30000"/>
              <a:t>th</a:t>
            </a:r>
            <a:r>
              <a:rPr lang="en-US"/>
              <a:t> animation effects. Under </a:t>
            </a:r>
            <a:r>
              <a:rPr lang="en-US" b="1"/>
              <a:t>Modify: Peek In</a:t>
            </a:r>
            <a:r>
              <a:rPr lang="en-US"/>
              <a:t>, in the </a:t>
            </a:r>
            <a:r>
              <a:rPr lang="en-US" b="1"/>
              <a:t>Direction</a:t>
            </a:r>
            <a:r>
              <a:rPr lang="en-US"/>
              <a:t> list, select </a:t>
            </a:r>
            <a:r>
              <a:rPr lang="en-US" b="1"/>
              <a:t>From</a:t>
            </a:r>
            <a:r>
              <a:rPr lang="en-US"/>
              <a:t> </a:t>
            </a:r>
            <a:r>
              <a:rPr lang="en-US" b="1"/>
              <a:t>Left</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12</a:t>
            </a:r>
            <a:r>
              <a:rPr lang="en-US" baseline="30000"/>
              <a:t>th</a:t>
            </a:r>
            <a:r>
              <a:rPr lang="en-US"/>
              <a:t>, 13</a:t>
            </a:r>
            <a:r>
              <a:rPr lang="en-US" baseline="30000"/>
              <a:t>th</a:t>
            </a:r>
            <a:r>
              <a:rPr lang="en-US"/>
              <a:t>, 14</a:t>
            </a:r>
            <a:r>
              <a:rPr lang="en-US" baseline="30000"/>
              <a:t>th</a:t>
            </a:r>
            <a:r>
              <a:rPr lang="en-US"/>
              <a:t>, and 15</a:t>
            </a:r>
            <a:r>
              <a:rPr lang="en-US" baseline="30000"/>
              <a:t>th</a:t>
            </a:r>
            <a:r>
              <a:rPr lang="en-US"/>
              <a:t> effects. Under </a:t>
            </a:r>
            <a:r>
              <a:rPr lang="en-US" b="1"/>
              <a:t>Modify: Peek In</a:t>
            </a:r>
            <a:r>
              <a:rPr lang="en-US"/>
              <a:t>, in the </a:t>
            </a:r>
            <a:r>
              <a:rPr lang="en-US" b="1"/>
              <a:t>Start </a:t>
            </a:r>
            <a:r>
              <a:rPr lang="en-US"/>
              <a:t>list, select </a:t>
            </a:r>
            <a:r>
              <a:rPr lang="en-US" b="1"/>
              <a:t>With Previous</a:t>
            </a:r>
            <a:r>
              <a:rPr lang="en-US"/>
              <a:t>.</a:t>
            </a:r>
          </a:p>
          <a:p>
            <a:pPr marL="698830" lvl="1" indent="-232943">
              <a:buFont typeface="Arial" pitchFamily="34" charset="0"/>
              <a:buChar char="•"/>
            </a:pPr>
            <a:r>
              <a:rPr lang="en-US"/>
              <a:t>Press and hold CTRL, and then select the 17</a:t>
            </a:r>
            <a:r>
              <a:rPr lang="en-US" baseline="30000"/>
              <a:t>th</a:t>
            </a:r>
            <a:r>
              <a:rPr lang="en-US"/>
              <a:t> and 19</a:t>
            </a:r>
            <a:r>
              <a:rPr lang="en-US" baseline="30000"/>
              <a:t>th</a:t>
            </a:r>
            <a:r>
              <a:rPr lang="en-US"/>
              <a:t> animation effects (peek-in effects), and then do the following under </a:t>
            </a:r>
            <a:r>
              <a:rPr lang="en-US" b="1"/>
              <a:t>Modify: Peek In</a:t>
            </a:r>
            <a:r>
              <a:rPr lang="en-US"/>
              <a:t>:</a:t>
            </a:r>
            <a:endParaRPr lang="en-US" b="1"/>
          </a:p>
          <a:p>
            <a:pPr marL="1164717" lvl="2" indent="-232943">
              <a:buFont typeface="Arial" pitchFamily="34" charset="0"/>
              <a:buChar char="•"/>
            </a:pPr>
            <a:r>
              <a:rPr lang="en-US"/>
              <a:t>In the </a:t>
            </a:r>
            <a:r>
              <a:rPr lang="en-US" b="1"/>
              <a:t>Direction</a:t>
            </a:r>
            <a:r>
              <a:rPr lang="en-US"/>
              <a:t> list, select </a:t>
            </a:r>
            <a:r>
              <a:rPr lang="en-US" b="1"/>
              <a:t>From</a:t>
            </a:r>
            <a:r>
              <a:rPr lang="en-US"/>
              <a:t> </a:t>
            </a:r>
            <a:r>
              <a:rPr lang="en-US" b="1"/>
              <a:t>Left</a:t>
            </a:r>
            <a:r>
              <a:rPr lang="en-US"/>
              <a:t>.</a:t>
            </a:r>
          </a:p>
          <a:p>
            <a:pPr marL="1164717" lvl="2" indent="-232943" defTabSz="931774">
              <a:buFont typeface="Arial" pitchFamily="34" charset="0"/>
              <a:buChar char="•"/>
              <a:defRPr/>
            </a:pPr>
            <a:r>
              <a:rPr lang="en-US"/>
              <a:t>In the </a:t>
            </a:r>
            <a:r>
              <a:rPr lang="en-US" b="1"/>
              <a:t>Start</a:t>
            </a:r>
            <a:r>
              <a:rPr lang="en-US"/>
              <a:t> list, select </a:t>
            </a:r>
            <a:r>
              <a:rPr lang="en-US" b="1"/>
              <a:t>With</a:t>
            </a:r>
            <a:r>
              <a:rPr lang="en-US"/>
              <a:t> </a:t>
            </a:r>
            <a:r>
              <a:rPr lang="en-US" b="1"/>
              <a:t>Previous</a:t>
            </a:r>
            <a:r>
              <a:rPr lang="en-US"/>
              <a:t>.</a:t>
            </a:r>
          </a:p>
          <a:p>
            <a:pPr marL="232943" indent="-232943">
              <a:buFont typeface="+mj-lt"/>
              <a:buAutoNum type="arabicPeriod"/>
            </a:pPr>
            <a:r>
              <a:rPr lang="en-US"/>
              <a:t>On the slide, select the freeform line. In the </a:t>
            </a:r>
            <a:r>
              <a:rPr lang="en-US" b="1"/>
              <a:t>Custom</a:t>
            </a:r>
            <a:r>
              <a:rPr lang="en-US"/>
              <a:t> </a:t>
            </a:r>
            <a:r>
              <a:rPr lang="en-US" b="1"/>
              <a:t>Animation</a:t>
            </a:r>
            <a:r>
              <a:rPr lang="en-US"/>
              <a:t> task pane, 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Wipe</a:t>
            </a:r>
            <a:r>
              <a:rPr lang="en-US"/>
              <a:t>.</a:t>
            </a:r>
          </a:p>
          <a:p>
            <a:pPr marL="232943" indent="-232943">
              <a:buFont typeface="+mj-lt"/>
              <a:buAutoNum type="arabicPeriod"/>
            </a:pPr>
            <a:r>
              <a:rPr lang="en-US"/>
              <a:t>Also in the </a:t>
            </a:r>
            <a:r>
              <a:rPr lang="en-US" b="1"/>
              <a:t>Custom</a:t>
            </a:r>
            <a:r>
              <a:rPr lang="en-US"/>
              <a:t> </a:t>
            </a:r>
            <a:r>
              <a:rPr lang="en-US" b="1"/>
              <a:t>Animation</a:t>
            </a:r>
            <a:r>
              <a:rPr lang="en-US"/>
              <a:t> task pane, select the 20</a:t>
            </a:r>
            <a:r>
              <a:rPr lang="en-US" baseline="30000"/>
              <a:t>th</a:t>
            </a:r>
            <a:r>
              <a:rPr lang="en-US"/>
              <a:t> animation effect (wipe effect). Under </a:t>
            </a:r>
            <a:r>
              <a:rPr lang="en-US" b="1"/>
              <a:t>Modify: Wipe</a:t>
            </a:r>
            <a:r>
              <a:rPr lang="en-US"/>
              <a:t>,</a:t>
            </a:r>
            <a:r>
              <a:rPr lang="en-US" b="1"/>
              <a:t> </a:t>
            </a:r>
            <a:r>
              <a:rPr lang="en-US"/>
              <a:t>do the following:</a:t>
            </a:r>
          </a:p>
          <a:p>
            <a:pPr marL="698830" lvl="1" indent="-232943">
              <a:buFont typeface="Arial" pitchFamily="34" charset="0"/>
              <a:buChar char="•"/>
            </a:pPr>
            <a:r>
              <a:rPr lang="en-US"/>
              <a:t>In the </a:t>
            </a:r>
            <a:r>
              <a:rPr lang="en-US" b="1"/>
              <a:t>Start</a:t>
            </a:r>
            <a:r>
              <a:rPr lang="en-US"/>
              <a:t> list, select </a:t>
            </a:r>
            <a:r>
              <a:rPr lang="en-US" b="1"/>
              <a:t>After</a:t>
            </a:r>
            <a:r>
              <a:rPr lang="en-US"/>
              <a:t> </a:t>
            </a:r>
            <a:r>
              <a:rPr lang="en-US" b="1"/>
              <a:t>Previous</a:t>
            </a:r>
            <a:r>
              <a:rPr lang="en-US"/>
              <a:t>. </a:t>
            </a:r>
          </a:p>
          <a:p>
            <a:pPr marL="698830" lvl="1" indent="-232943">
              <a:buFont typeface="Arial" pitchFamily="34" charset="0"/>
              <a:buChar char="•"/>
            </a:pPr>
            <a:r>
              <a:rPr lang="en-US"/>
              <a:t>In the </a:t>
            </a:r>
            <a:r>
              <a:rPr lang="en-US" b="1"/>
              <a:t>Direction</a:t>
            </a:r>
            <a:r>
              <a:rPr lang="en-US"/>
              <a:t> list, select </a:t>
            </a:r>
            <a:r>
              <a:rPr lang="en-US" b="1"/>
              <a:t>From</a:t>
            </a:r>
            <a:r>
              <a:rPr lang="en-US"/>
              <a:t> </a:t>
            </a:r>
            <a:r>
              <a:rPr lang="en-US" b="1"/>
              <a:t>Bottom</a:t>
            </a:r>
            <a:r>
              <a:rPr lang="en-US"/>
              <a:t>. </a:t>
            </a:r>
          </a:p>
          <a:p>
            <a:pPr marL="698830" lvl="1" indent="-232943">
              <a:buFont typeface="Arial" pitchFamily="34" charset="0"/>
              <a:buChar char="•"/>
            </a:pPr>
            <a:r>
              <a:rPr lang="en-US"/>
              <a:t>In the </a:t>
            </a:r>
            <a:r>
              <a:rPr lang="en-US" b="1"/>
              <a:t>Speed</a:t>
            </a:r>
            <a:r>
              <a:rPr lang="en-US"/>
              <a:t> list, select </a:t>
            </a:r>
            <a:r>
              <a:rPr lang="en-US" b="1"/>
              <a:t>Very</a:t>
            </a:r>
            <a:r>
              <a:rPr lang="en-US"/>
              <a:t> </a:t>
            </a:r>
            <a:r>
              <a:rPr lang="en-US" b="1"/>
              <a:t>Fast</a:t>
            </a:r>
            <a:r>
              <a:rPr lang="en-US"/>
              <a:t>.</a:t>
            </a:r>
          </a:p>
          <a:p>
            <a:pPr marL="232943" lvl="1" indent="-232943" defTabSz="931774">
              <a:buFont typeface="+mj-lt"/>
              <a:buAutoNum type="arabicPeriod" startAt="6"/>
              <a:defRPr/>
            </a:pPr>
            <a:r>
              <a:rPr lang="en-US"/>
              <a:t>Also in the </a:t>
            </a:r>
            <a:r>
              <a:rPr lang="en-US" b="1"/>
              <a:t>Custom Animation </a:t>
            </a:r>
            <a:r>
              <a:rPr lang="en-US"/>
              <a:t>task pane, drag the 20</a:t>
            </a:r>
            <a:r>
              <a:rPr lang="en-US" baseline="30000"/>
              <a:t>th</a:t>
            </a:r>
            <a:r>
              <a:rPr lang="en-US"/>
              <a:t> animation effect until it is 15</a:t>
            </a:r>
            <a:r>
              <a:rPr lang="en-US" baseline="30000"/>
              <a:t>th</a:t>
            </a:r>
            <a:r>
              <a:rPr lang="en-US"/>
              <a:t> in the list of effects. </a:t>
            </a:r>
          </a:p>
          <a:p>
            <a:pPr marL="232943" indent="-232943"/>
            <a:endParaRPr lang="en-US"/>
          </a:p>
          <a:p>
            <a:pPr marL="232943" indent="-232943">
              <a:buFont typeface="+mj-lt"/>
              <a:buAutoNum type="arabicPeriod"/>
            </a:pPr>
            <a:endParaRPr lang="en-US">
              <a:solidFill>
                <a:schemeClr val="accent6"/>
              </a:solidFill>
            </a:endParaRPr>
          </a:p>
          <a:p>
            <a:pPr marL="232943" indent="-232943"/>
            <a:r>
              <a:rPr lang="en-US">
                <a:solidFill>
                  <a:schemeClr val="accent6"/>
                </a:solidFill>
              </a:rPr>
              <a:t>To reproduce the background on this slide, do the following:</a:t>
            </a:r>
          </a:p>
          <a:p>
            <a:pPr marL="232943" indent="-232943">
              <a:buFont typeface="+mj-lt"/>
              <a:buAutoNum type="arabicPeriod"/>
            </a:pPr>
            <a:r>
              <a:rPr lang="en-US"/>
              <a:t>Right-click the slide background area, and then click </a:t>
            </a:r>
            <a:r>
              <a:rPr lang="en-US" b="1"/>
              <a:t>Format Background</a:t>
            </a:r>
            <a:r>
              <a:rPr lang="en-US"/>
              <a:t>. In the </a:t>
            </a:r>
            <a:r>
              <a:rPr lang="en-US" b="1"/>
              <a:t>Format Background </a:t>
            </a:r>
            <a:r>
              <a:rPr lang="en-US"/>
              <a:t>dialog box, click </a:t>
            </a:r>
            <a:r>
              <a:rPr lang="en-US" b="1"/>
              <a:t>Fill</a:t>
            </a:r>
            <a:r>
              <a:rPr lang="en-US"/>
              <a:t> in the left pane, select </a:t>
            </a:r>
            <a:r>
              <a:rPr lang="en-US" b="1"/>
              <a:t>Gradient 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 Down </a:t>
            </a:r>
            <a:r>
              <a:rPr lang="en-US"/>
              <a:t>(first row, second option from the left)</a:t>
            </a:r>
            <a:endParaRPr lang="en-US" b="1"/>
          </a:p>
          <a:p>
            <a:pPr marL="698830" lvl="1" indent="-232943">
              <a:buFont typeface="Arial" pitchFamily="34" charset="0"/>
              <a:buChar char="•"/>
            </a:pPr>
            <a:r>
              <a:rPr lang="en-US"/>
              <a:t>Under </a:t>
            </a:r>
            <a:r>
              <a:rPr lang="en-US" b="1"/>
              <a:t>Gradient stops</a:t>
            </a:r>
            <a:r>
              <a:rPr lang="en-US"/>
              <a:t>, click </a:t>
            </a:r>
            <a:r>
              <a:rPr lang="en-US" b="1"/>
              <a:t>Add</a:t>
            </a:r>
            <a:r>
              <a:rPr lang="en-US"/>
              <a:t> or </a:t>
            </a:r>
            <a:r>
              <a:rPr lang="en-US" b="1"/>
              <a:t>Remove</a:t>
            </a:r>
            <a:r>
              <a:rPr lang="en-US"/>
              <a:t> until three stops appear in the drop-down list.</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Black, Text 1 </a:t>
            </a:r>
            <a:r>
              <a:rPr lang="en-US"/>
              <a:t>(first row, second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32%</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fourth option from the left).</a:t>
            </a:r>
          </a:p>
          <a:p>
            <a:pPr marL="698830" lvl="1" indent="-232943">
              <a:buFont typeface="Arial" pitchFamily="34" charset="0"/>
              <a:buChar char="•"/>
            </a:pPr>
            <a:r>
              <a:rPr lang="en-US"/>
              <a:t>Select </a:t>
            </a:r>
            <a:r>
              <a:rPr lang="en-US" b="1"/>
              <a:t>Stop 3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80% </a:t>
            </a:r>
            <a:r>
              <a:rPr lang="en-US"/>
              <a:t>(second row, fifth option from the left).</a:t>
            </a:r>
          </a:p>
          <a:p>
            <a:pPr marL="1164717" lvl="2" indent="-232943"/>
            <a:endParaRPr lang="en-US"/>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5050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a:t>SmartArt custom animation effects: organization chart</a:t>
            </a:r>
            <a:endParaRPr lang="en-US" sz="1400" i="1"/>
          </a:p>
          <a:p>
            <a:r>
              <a:rPr lang="en-US" sz="1400"/>
              <a:t>(Intermediate)</a:t>
            </a:r>
          </a:p>
          <a:p>
            <a:endParaRPr lang="en-US"/>
          </a:p>
          <a:p>
            <a:endParaRPr lang="en-US"/>
          </a:p>
          <a:p>
            <a:pPr defTabSz="931774">
              <a:defRPr/>
            </a:pPr>
            <a:r>
              <a:rPr lang="en-US" b="1"/>
              <a:t>Tip</a:t>
            </a:r>
            <a:r>
              <a:rPr lang="en-US"/>
              <a:t>: The instructions below describe how to reproduce the exact organization chart and animation effects in the example above. In the animation procedures, the number of animation effects that require modification in the </a:t>
            </a:r>
            <a:r>
              <a:rPr lang="en-US" b="1"/>
              <a:t>Custom Animation </a:t>
            </a:r>
            <a:r>
              <a:rPr lang="en-US"/>
              <a:t>task pane will vary if the chart contains a different number of managers and employees.</a:t>
            </a:r>
          </a:p>
          <a:p>
            <a:endParaRPr lang="en-US"/>
          </a:p>
          <a:p>
            <a:endParaRPr lang="en-US"/>
          </a:p>
          <a:p>
            <a:r>
              <a:rPr lang="en-US"/>
              <a:t>To reproduce the SmartArt effects on this slide, do the following:</a:t>
            </a:r>
          </a:p>
          <a:p>
            <a:pPr marL="232943" indent="-232943" defTabSz="931774">
              <a:buFont typeface="+mj-lt"/>
              <a:buAutoNum type="arabicPeriod"/>
              <a:defRPr/>
            </a:pPr>
            <a:r>
              <a:rPr lang="en-US"/>
              <a:t>On the </a:t>
            </a:r>
            <a:r>
              <a:rPr lang="en-US" b="1"/>
              <a:t>Home</a:t>
            </a:r>
            <a:r>
              <a:rPr lang="en-US"/>
              <a:t> tab, in the </a:t>
            </a:r>
            <a:r>
              <a:rPr lang="en-US" b="1"/>
              <a:t>Slides</a:t>
            </a:r>
            <a:r>
              <a:rPr lang="en-US"/>
              <a:t> group, click </a:t>
            </a:r>
            <a:r>
              <a:rPr lang="en-US" b="1"/>
              <a:t>Layout</a:t>
            </a:r>
            <a:r>
              <a:rPr lang="en-US"/>
              <a:t>, and then click </a:t>
            </a:r>
            <a:r>
              <a:rPr lang="en-US" b="1"/>
              <a:t>Blank</a:t>
            </a:r>
            <a:r>
              <a:rPr lang="en-US"/>
              <a:t>. </a:t>
            </a:r>
          </a:p>
          <a:p>
            <a:pPr marL="232943" indent="-232943">
              <a:buFont typeface="+mj-lt"/>
              <a:buAutoNum type="arabicPeriod"/>
            </a:pPr>
            <a:r>
              <a:rPr lang="en-US"/>
              <a:t>On the </a:t>
            </a:r>
            <a:r>
              <a:rPr lang="en-US" b="1"/>
              <a:t>Insert tab</a:t>
            </a:r>
            <a:r>
              <a:rPr lang="en-US"/>
              <a:t>, in the </a:t>
            </a:r>
            <a:r>
              <a:rPr lang="en-US" b="1"/>
              <a:t>Illustrations</a:t>
            </a:r>
            <a:r>
              <a:rPr lang="en-US"/>
              <a:t> group, click </a:t>
            </a:r>
            <a:r>
              <a:rPr lang="en-US" b="1"/>
              <a:t>SmartArt</a:t>
            </a:r>
            <a:r>
              <a:rPr lang="en-US"/>
              <a:t>. In the </a:t>
            </a:r>
            <a:r>
              <a:rPr lang="en-US" b="1"/>
              <a:t>Choose a SmartArt Graphic</a:t>
            </a:r>
            <a:r>
              <a:rPr lang="en-US"/>
              <a:t> dialog box, in the left pane, click </a:t>
            </a:r>
            <a:r>
              <a:rPr lang="en-US" b="1"/>
              <a:t>Hierarchy</a:t>
            </a:r>
            <a:r>
              <a:rPr lang="en-US"/>
              <a:t>. In the </a:t>
            </a:r>
            <a:r>
              <a:rPr lang="en-US" b="1"/>
              <a:t>Hierarchy</a:t>
            </a:r>
            <a:r>
              <a:rPr lang="en-US"/>
              <a:t> pane, click </a:t>
            </a:r>
            <a:r>
              <a:rPr lang="en-US" b="1"/>
              <a:t>Organization Chart </a:t>
            </a:r>
            <a:r>
              <a:rPr lang="en-US"/>
              <a:t>(first row, first option from the left), and then click </a:t>
            </a:r>
            <a:r>
              <a:rPr lang="en-US" b="1"/>
              <a:t>OK</a:t>
            </a:r>
            <a:r>
              <a:rPr lang="en-US"/>
              <a:t> to insert the graphic into the slide.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 for the first-level rectangle, enter </a:t>
            </a:r>
            <a:r>
              <a:rPr lang="en-US" b="1"/>
              <a:t>Director </a:t>
            </a:r>
            <a:r>
              <a:rPr lang="en-US"/>
              <a:t>(or the name of the director). In the second-level rectangle enter </a:t>
            </a:r>
            <a:r>
              <a:rPr lang="en-US" b="1"/>
              <a:t>Assistant Director </a:t>
            </a:r>
            <a:r>
              <a:rPr lang="en-US"/>
              <a:t>(or the name of the assistant director). In the text boxes for the third-level rectangles, enter </a:t>
            </a:r>
            <a:r>
              <a:rPr lang="en-US" b="1"/>
              <a:t>Manager 1</a:t>
            </a:r>
            <a:r>
              <a:rPr lang="en-US"/>
              <a:t>, </a:t>
            </a:r>
            <a:r>
              <a:rPr lang="en-US" b="1"/>
              <a:t>Manager 2</a:t>
            </a:r>
            <a:r>
              <a:rPr lang="en-US"/>
              <a:t>, and </a:t>
            </a:r>
            <a:r>
              <a:rPr lang="en-US" b="1"/>
              <a:t>Manager 3 </a:t>
            </a:r>
            <a:r>
              <a:rPr lang="en-US"/>
              <a:t>(or the names of the managers). </a:t>
            </a:r>
          </a:p>
          <a:p>
            <a:pPr marL="232943" indent="-232943">
              <a:buFont typeface="+mj-lt"/>
              <a:buAutoNum type="arabicPeriod"/>
            </a:pPr>
            <a:r>
              <a:rPr lang="en-US"/>
              <a:t>On the slide, do the following to add more employee rectangles:</a:t>
            </a:r>
          </a:p>
          <a:p>
            <a:pPr marL="698830" lvl="1" indent="-232943">
              <a:buFont typeface="Arial" pitchFamily="34" charset="0"/>
              <a:buChar char="•"/>
            </a:pPr>
            <a:r>
              <a:rPr lang="en-US"/>
              <a:t>Right-click the </a:t>
            </a:r>
            <a:r>
              <a:rPr lang="en-US" b="1"/>
              <a:t>Manager 1</a:t>
            </a:r>
            <a:r>
              <a:rPr lang="en-US"/>
              <a:t> rectangle, point to </a:t>
            </a:r>
            <a:r>
              <a:rPr lang="en-US" b="1"/>
              <a:t>Add Shape</a:t>
            </a:r>
            <a:r>
              <a:rPr lang="en-US"/>
              <a:t>, and then click </a:t>
            </a:r>
            <a:r>
              <a:rPr lang="en-US" b="1"/>
              <a:t>Add Shape Below</a:t>
            </a:r>
            <a:r>
              <a:rPr lang="en-US"/>
              <a:t>. Repeat this process one more time for a total of three rectangles below </a:t>
            </a:r>
            <a:r>
              <a:rPr lang="en-US" b="1"/>
              <a:t>Manager 1</a:t>
            </a:r>
            <a:r>
              <a:rPr lang="en-US"/>
              <a:t>. </a:t>
            </a:r>
          </a:p>
          <a:p>
            <a:pPr marL="698830" lvl="1" indent="-232943">
              <a:buFont typeface="Arial" pitchFamily="34" charset="0"/>
              <a:buChar char="•"/>
            </a:pPr>
            <a:r>
              <a:rPr lang="en-US"/>
              <a:t>Right-click the </a:t>
            </a:r>
            <a:r>
              <a:rPr lang="en-US" b="1"/>
              <a:t>Manager 2</a:t>
            </a:r>
            <a:r>
              <a:rPr lang="en-US"/>
              <a:t> rectangle, point to </a:t>
            </a:r>
            <a:r>
              <a:rPr lang="en-US" b="1"/>
              <a:t>Add Shape</a:t>
            </a:r>
            <a:r>
              <a:rPr lang="en-US"/>
              <a:t>, and then click </a:t>
            </a:r>
            <a:r>
              <a:rPr lang="en-US" b="1"/>
              <a:t>Add Shape Below</a:t>
            </a:r>
            <a:r>
              <a:rPr lang="en-US"/>
              <a:t>.</a:t>
            </a:r>
          </a:p>
          <a:p>
            <a:pPr marL="698830" lvl="1" indent="-232943">
              <a:buFont typeface="Arial" pitchFamily="34" charset="0"/>
              <a:buChar char="•"/>
            </a:pPr>
            <a:r>
              <a:rPr lang="en-US"/>
              <a:t>Right-click the </a:t>
            </a:r>
            <a:r>
              <a:rPr lang="en-US" b="1"/>
              <a:t>Manager 3</a:t>
            </a:r>
            <a:r>
              <a:rPr lang="en-US"/>
              <a:t> rectangle, point to </a:t>
            </a:r>
            <a:r>
              <a:rPr lang="en-US" b="1"/>
              <a:t>Add Shape</a:t>
            </a:r>
            <a:r>
              <a:rPr lang="en-US"/>
              <a:t>, and then click </a:t>
            </a:r>
            <a:r>
              <a:rPr lang="en-US" b="1"/>
              <a:t>Add Shape Below</a:t>
            </a:r>
            <a:r>
              <a:rPr lang="en-US"/>
              <a:t>.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boxes for the fourth-level rectangles, enter </a:t>
            </a:r>
            <a:r>
              <a:rPr lang="en-US" b="1"/>
              <a:t>Employee</a:t>
            </a:r>
            <a:r>
              <a:rPr lang="en-US"/>
              <a:t> (or the names of the employees).</a:t>
            </a:r>
          </a:p>
          <a:p>
            <a:pPr marL="232943" indent="-232943">
              <a:buFont typeface="+mj-lt"/>
              <a:buAutoNum type="arabicPeriod"/>
            </a:pPr>
            <a:r>
              <a:rPr lang="en-US"/>
              <a:t>If you would like to modify the number of directors, managers, and employees in the chart to match the structure of your organization, do one or more of the following: </a:t>
            </a:r>
          </a:p>
          <a:p>
            <a:pPr lvl="1">
              <a:buFont typeface="Arial" pitchFamily="34" charset="0"/>
              <a:buChar char="•"/>
            </a:pPr>
            <a:r>
              <a:rPr lang="en-US"/>
              <a:t>To add a rectangle within a particular level, right-click one of the rectangles in that level, point to </a:t>
            </a:r>
            <a:r>
              <a:rPr lang="en-US" b="1"/>
              <a:t>Add Shape</a:t>
            </a:r>
            <a:r>
              <a:rPr lang="en-US"/>
              <a:t>, and then click </a:t>
            </a:r>
            <a:r>
              <a:rPr lang="en-US" b="1"/>
              <a:t>Add Shape After </a:t>
            </a:r>
            <a:r>
              <a:rPr lang="en-US"/>
              <a:t>or </a:t>
            </a:r>
            <a:r>
              <a:rPr lang="en-US" b="1"/>
              <a:t>Add Shape Before</a:t>
            </a:r>
            <a:r>
              <a:rPr lang="en-US"/>
              <a:t>. </a:t>
            </a:r>
          </a:p>
          <a:p>
            <a:pPr lvl="1">
              <a:buFont typeface="Arial" pitchFamily="34" charset="0"/>
              <a:buChar char="•"/>
            </a:pPr>
            <a:r>
              <a:rPr lang="en-US"/>
              <a:t>To add a rectangle below another rectangle, right-click the higher-level rectangle, point to </a:t>
            </a:r>
            <a:r>
              <a:rPr lang="en-US" b="1"/>
              <a:t>Add Shape</a:t>
            </a:r>
            <a:r>
              <a:rPr lang="en-US"/>
              <a:t>, and then click </a:t>
            </a:r>
            <a:r>
              <a:rPr lang="en-US" b="1"/>
              <a:t>Add Shape Below</a:t>
            </a:r>
            <a:r>
              <a:rPr lang="en-US"/>
              <a:t>. </a:t>
            </a:r>
          </a:p>
          <a:p>
            <a:pPr lvl="1">
              <a:buFont typeface="Arial" pitchFamily="34" charset="0"/>
              <a:buChar char="•"/>
            </a:pPr>
            <a:r>
              <a:rPr lang="en-US"/>
              <a:t>To delete a rectangle, select the rectangle and then press DELETE. </a:t>
            </a:r>
          </a:p>
          <a:p>
            <a:pPr marL="232943" indent="-232943" defTabSz="931774">
              <a:buFont typeface="+mj-lt"/>
              <a:buAutoNum type="arabicPeriod" startAt="7"/>
              <a:defRPr/>
            </a:pPr>
            <a:r>
              <a:rPr lang="en-US"/>
              <a:t>To add text to new rectangles, select the graphic, and then click one of the arrows on the left border. In the </a:t>
            </a:r>
            <a:r>
              <a:rPr lang="en-US" b="1"/>
              <a:t>Type your text here </a:t>
            </a:r>
            <a:r>
              <a:rPr lang="en-US"/>
              <a:t>dialog box, enter text.  </a:t>
            </a:r>
          </a:p>
          <a:p>
            <a:pPr marL="232943" indent="-232943" defTabSz="931774">
              <a:buFont typeface="+mj-lt"/>
              <a:buAutoNum type="arabicPeriod" startAt="7"/>
              <a:defRPr/>
            </a:pPr>
            <a:r>
              <a:rPr lang="en-US"/>
              <a:t>Select the graphic. Under </a:t>
            </a:r>
            <a:r>
              <a:rPr lang="en-US" b="1"/>
              <a:t>SmartArt Tools</a:t>
            </a:r>
            <a:r>
              <a:rPr lang="en-US"/>
              <a:t>, on the </a:t>
            </a:r>
            <a:r>
              <a:rPr lang="en-US" b="1"/>
              <a:t>Format</a:t>
            </a:r>
            <a:r>
              <a:rPr lang="en-US"/>
              <a:t> tab, click </a:t>
            </a:r>
            <a:r>
              <a:rPr lang="en-US" b="1"/>
              <a:t>Size</a:t>
            </a:r>
            <a:r>
              <a:rPr lang="en-US"/>
              <a:t>, and then do the following:</a:t>
            </a:r>
          </a:p>
          <a:p>
            <a:pPr marL="698830" lvl="1" indent="-232943" defTabSz="931774">
              <a:buFont typeface="Arial" pitchFamily="34" charset="0"/>
              <a:buChar char="•"/>
              <a:defRPr/>
            </a:pPr>
            <a:r>
              <a:rPr lang="en-US"/>
              <a:t>In the </a:t>
            </a:r>
            <a:r>
              <a:rPr lang="en-US" b="1"/>
              <a:t>Height</a:t>
            </a:r>
            <a:r>
              <a:rPr lang="en-US"/>
              <a:t> box, enter</a:t>
            </a:r>
            <a:r>
              <a:rPr lang="en-US" b="1"/>
              <a:t> 6.55”</a:t>
            </a:r>
            <a:r>
              <a:rPr lang="en-US"/>
              <a:t>.</a:t>
            </a:r>
          </a:p>
          <a:p>
            <a:pPr marL="698830" lvl="1" indent="-232943" defTabSz="931774">
              <a:buFont typeface="Arial" pitchFamily="34" charset="0"/>
              <a:buChar char="•"/>
              <a:defRPr/>
            </a:pPr>
            <a:r>
              <a:rPr lang="en-US"/>
              <a:t>In the </a:t>
            </a:r>
            <a:r>
              <a:rPr lang="en-US" b="1"/>
              <a:t>Width</a:t>
            </a:r>
            <a:r>
              <a:rPr lang="en-US"/>
              <a:t> box, enter </a:t>
            </a:r>
            <a:r>
              <a:rPr lang="en-US" b="1"/>
              <a:t>8.79”</a:t>
            </a:r>
            <a:r>
              <a:rPr lang="en-US"/>
              <a:t>. </a:t>
            </a:r>
            <a:endParaRPr lang="en-US" i="1"/>
          </a:p>
          <a:p>
            <a:pPr marL="232943" indent="-232943" defTabSz="931774">
              <a:buFont typeface="+mj-lt"/>
              <a:buAutoNum type="arabicPeriod" startAt="9"/>
              <a:defRPr/>
            </a:pPr>
            <a:r>
              <a:rPr lang="en-US"/>
              <a:t>Under </a:t>
            </a:r>
            <a:r>
              <a:rPr lang="en-US" b="1"/>
              <a:t>SmartArt Tools</a:t>
            </a:r>
            <a:r>
              <a:rPr lang="en-US"/>
              <a:t>, on the </a:t>
            </a:r>
            <a:r>
              <a:rPr lang="en-US" b="1"/>
              <a:t>Format</a:t>
            </a:r>
            <a:r>
              <a:rPr lang="en-US"/>
              <a:t> tab, click </a:t>
            </a:r>
            <a:r>
              <a:rPr lang="en-US" b="1"/>
              <a:t>Arrange</a:t>
            </a:r>
            <a:r>
              <a:rPr lang="en-US"/>
              <a:t>, click </a:t>
            </a:r>
            <a:r>
              <a:rPr lang="en-US" b="1"/>
              <a:t>Align</a:t>
            </a:r>
            <a:r>
              <a:rPr lang="en-US"/>
              <a:t>, and then do the following:</a:t>
            </a:r>
          </a:p>
          <a:p>
            <a:pPr marL="698830" lvl="1" indent="-232943" defTabSz="931774">
              <a:buFont typeface="+mj-lt"/>
              <a:buAutoNum type="arabicPeriod"/>
              <a:defRPr/>
            </a:pPr>
            <a:r>
              <a:rPr lang="en-US"/>
              <a:t>Click </a:t>
            </a:r>
            <a:r>
              <a:rPr lang="en-US" b="1"/>
              <a:t>Align to Slide</a:t>
            </a:r>
            <a:r>
              <a:rPr lang="en-US"/>
              <a:t>.</a:t>
            </a:r>
          </a:p>
          <a:p>
            <a:pPr marL="698830" lvl="1" indent="-232943" defTabSz="931774">
              <a:buFont typeface="+mj-lt"/>
              <a:buAutoNum type="arabicPeriod"/>
              <a:defRPr/>
            </a:pPr>
            <a:r>
              <a:rPr lang="en-US"/>
              <a:t>Click </a:t>
            </a:r>
            <a:r>
              <a:rPr lang="en-US" b="1"/>
              <a:t>Align Middle</a:t>
            </a:r>
            <a:r>
              <a:rPr lang="en-US"/>
              <a:t>. </a:t>
            </a:r>
          </a:p>
          <a:p>
            <a:pPr marL="698830" lvl="1" indent="-232943" defTabSz="931774">
              <a:buFont typeface="+mj-lt"/>
              <a:buAutoNum type="arabicPeriod"/>
              <a:defRPr/>
            </a:pPr>
            <a:r>
              <a:rPr lang="en-US"/>
              <a:t>Click </a:t>
            </a:r>
            <a:r>
              <a:rPr lang="en-US" b="1"/>
              <a:t>Align Center</a:t>
            </a:r>
            <a:r>
              <a:rPr lang="en-US"/>
              <a:t>. </a:t>
            </a:r>
          </a:p>
          <a:p>
            <a:pPr marL="698830" lvl="1" indent="-232943" defTabSz="931774">
              <a:buFont typeface="+mj-lt"/>
              <a:buAutoNum type="arabicPeriod"/>
              <a:defRPr/>
            </a:pPr>
            <a:endParaRPr lang="en-US"/>
          </a:p>
          <a:p>
            <a:pPr marL="698830" lvl="1" indent="-232943" defTabSz="931774">
              <a:defRPr/>
            </a:pPr>
            <a:endParaRPr lang="en-US"/>
          </a:p>
          <a:p>
            <a:pPr marL="232943" lvl="1" indent="-232943" defTabSz="931774">
              <a:defRPr/>
            </a:pPr>
            <a:r>
              <a:rPr lang="en-US"/>
              <a:t>To reproduce the effects for the employee rectangles on this slide, do the following:</a:t>
            </a:r>
          </a:p>
          <a:p>
            <a:pPr marL="232943" indent="-232943">
              <a:buFont typeface="+mj-lt"/>
              <a:buAutoNum type="arabicPeriod"/>
            </a:pPr>
            <a:r>
              <a:rPr lang="en-US"/>
              <a:t>Press and hold SHIFT, and then select all of the rectangles in the slide. On one of the rectangles, on the middle of the left edge, drag the blue square adjustment handle slightly to the left to increase the width of all of the rectangles. </a:t>
            </a:r>
          </a:p>
          <a:p>
            <a:pPr marL="232943" indent="-232943">
              <a:buFont typeface="+mj-lt"/>
              <a:buAutoNum type="arabicPeriod"/>
            </a:pPr>
            <a:r>
              <a:rPr lang="en-US"/>
              <a:t>On the slide, select the graphic. On the </a:t>
            </a:r>
            <a:r>
              <a:rPr lang="en-US" b="1"/>
              <a:t>Home</a:t>
            </a:r>
            <a:r>
              <a:rPr lang="en-US"/>
              <a:t> tab, in the </a:t>
            </a:r>
            <a:r>
              <a:rPr lang="en-US" b="1"/>
              <a:t>Font</a:t>
            </a:r>
            <a:r>
              <a:rPr lang="en-US"/>
              <a:t> group, select </a:t>
            </a:r>
            <a:r>
              <a:rPr lang="en-US" b="1"/>
              <a:t>Gill Sans MT </a:t>
            </a:r>
            <a:r>
              <a:rPr lang="en-US"/>
              <a:t>from the </a:t>
            </a:r>
            <a:r>
              <a:rPr lang="en-US" b="1"/>
              <a:t>Font</a:t>
            </a:r>
            <a:r>
              <a:rPr lang="en-US"/>
              <a:t> list, and then select </a:t>
            </a:r>
            <a:r>
              <a:rPr lang="en-US" b="1"/>
              <a:t>20</a:t>
            </a:r>
            <a:r>
              <a:rPr lang="en-US"/>
              <a:t> from the </a:t>
            </a:r>
            <a:r>
              <a:rPr lang="en-US" b="1"/>
              <a:t>Font</a:t>
            </a:r>
            <a:r>
              <a:rPr lang="en-US"/>
              <a:t> </a:t>
            </a:r>
            <a:r>
              <a:rPr lang="en-US" b="1"/>
              <a:t>Size</a:t>
            </a:r>
            <a:r>
              <a:rPr lang="en-US"/>
              <a:t> list.</a:t>
            </a:r>
          </a:p>
          <a:p>
            <a:pPr marL="232943" indent="-232943">
              <a:buFont typeface="+mj-lt"/>
              <a:buAutoNum type="arabicPeriod"/>
            </a:pPr>
            <a:r>
              <a:rPr lang="en-US"/>
              <a:t>Press and hold SHIFT, and then select all of the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Line Color </a:t>
            </a:r>
            <a:r>
              <a:rPr lang="en-US"/>
              <a:t>in the left pane. In the </a:t>
            </a:r>
            <a:r>
              <a:rPr lang="en-US" b="1"/>
              <a:t>Line Color </a:t>
            </a:r>
            <a:r>
              <a:rPr lang="en-US"/>
              <a:t>pane, select </a:t>
            </a:r>
            <a:r>
              <a:rPr lang="en-US" b="1"/>
              <a:t>No line</a:t>
            </a:r>
            <a:r>
              <a:rPr lang="en-US"/>
              <a: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Shadow</a:t>
            </a:r>
            <a:r>
              <a:rPr lang="en-US"/>
              <a:t> in the left pane. In the </a:t>
            </a:r>
            <a:r>
              <a:rPr lang="en-US" b="1"/>
              <a:t>Shadow</a:t>
            </a:r>
            <a:r>
              <a:rPr lang="en-US"/>
              <a:t> pane, click the button next to </a:t>
            </a:r>
            <a:r>
              <a:rPr lang="en-US" b="1"/>
              <a:t>Presets</a:t>
            </a:r>
            <a:r>
              <a:rPr lang="en-US"/>
              <a:t> , and then under </a:t>
            </a:r>
            <a:r>
              <a:rPr lang="en-US" b="1"/>
              <a:t>Outer</a:t>
            </a:r>
            <a:r>
              <a:rPr lang="en-US"/>
              <a:t> click </a:t>
            </a:r>
            <a:r>
              <a:rPr lang="en-US" b="1"/>
              <a:t>Offset</a:t>
            </a:r>
            <a:r>
              <a:rPr lang="en-US"/>
              <a:t> </a:t>
            </a:r>
            <a:r>
              <a:rPr lang="en-US" b="1"/>
              <a:t>Center </a:t>
            </a:r>
            <a:r>
              <a:rPr lang="en-US"/>
              <a:t>(second row, second option from the left).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3-D</a:t>
            </a:r>
            <a:r>
              <a:rPr lang="en-US"/>
              <a:t> </a:t>
            </a:r>
            <a:r>
              <a:rPr lang="en-US" b="1"/>
              <a:t>Format</a:t>
            </a:r>
            <a:r>
              <a:rPr lang="en-US"/>
              <a:t> in the left pane, and then do the following in the </a:t>
            </a:r>
            <a:r>
              <a:rPr lang="en-US" b="1"/>
              <a:t>3-D</a:t>
            </a:r>
            <a:r>
              <a:rPr lang="en-US"/>
              <a:t> </a:t>
            </a:r>
            <a:r>
              <a:rPr lang="en-US" b="1"/>
              <a:t>Format</a:t>
            </a:r>
            <a:r>
              <a:rPr lang="en-US"/>
              <a:t> pane under </a:t>
            </a:r>
            <a:r>
              <a:rPr lang="en-US" b="1"/>
              <a:t>Bevel</a:t>
            </a:r>
            <a:r>
              <a:rPr lang="en-US"/>
              <a:t>:</a:t>
            </a:r>
          </a:p>
          <a:p>
            <a:pPr marL="698830" lvl="1" indent="-232943">
              <a:buFont typeface="Arial" pitchFamily="34" charset="0"/>
              <a:buChar char="•"/>
            </a:pPr>
            <a:r>
              <a:rPr lang="en-US"/>
              <a:t>Click the button next to </a:t>
            </a:r>
            <a:r>
              <a:rPr lang="en-US" b="1"/>
              <a:t>Top</a:t>
            </a:r>
            <a:r>
              <a:rPr lang="en-US"/>
              <a:t>, and then click </a:t>
            </a:r>
            <a:r>
              <a:rPr lang="en-US" b="1"/>
              <a:t>Cool</a:t>
            </a:r>
            <a:r>
              <a:rPr lang="en-US"/>
              <a:t> </a:t>
            </a:r>
            <a:r>
              <a:rPr lang="en-US" b="1"/>
              <a:t>Slant</a:t>
            </a:r>
            <a:r>
              <a:rPr lang="en-US"/>
              <a:t> (first row, fourth option from the left). </a:t>
            </a:r>
          </a:p>
          <a:p>
            <a:pPr marL="698830" lvl="1" indent="-232943">
              <a:buFont typeface="Arial" pitchFamily="34" charset="0"/>
              <a:buChar char="•"/>
            </a:pPr>
            <a:r>
              <a:rPr lang="en-US"/>
              <a:t>Next to </a:t>
            </a:r>
            <a:r>
              <a:rPr lang="en-US" b="1"/>
              <a:t>Top</a:t>
            </a:r>
            <a:r>
              <a:rPr lang="en-US"/>
              <a:t>, in the </a:t>
            </a:r>
            <a:r>
              <a:rPr lang="en-US" b="1"/>
              <a:t>Width</a:t>
            </a:r>
            <a:r>
              <a:rPr lang="en-US"/>
              <a:t> box, enter </a:t>
            </a:r>
            <a:r>
              <a:rPr lang="en-US" b="1"/>
              <a:t>5 pt</a:t>
            </a:r>
            <a:r>
              <a:rPr lang="en-US"/>
              <a:t>,</a:t>
            </a:r>
            <a:r>
              <a:rPr lang="en-US" b="1"/>
              <a:t> </a:t>
            </a:r>
            <a:r>
              <a:rPr lang="en-US"/>
              <a:t>and in the </a:t>
            </a:r>
            <a:r>
              <a:rPr lang="en-US" b="1"/>
              <a:t>Height</a:t>
            </a:r>
            <a:r>
              <a:rPr lang="en-US"/>
              <a:t> box, enter </a:t>
            </a:r>
            <a:r>
              <a:rPr lang="en-US" b="1"/>
              <a:t>5 pt</a:t>
            </a:r>
            <a:r>
              <a:rPr lang="en-US"/>
              <a:t>.</a:t>
            </a:r>
          </a:p>
          <a:p>
            <a:pPr marL="232943" indent="-232943">
              <a:buFont typeface="+mj-lt"/>
              <a:buAutoNum type="arabicPeriod"/>
            </a:pPr>
            <a:r>
              <a:rPr lang="en-US"/>
              <a:t>Press and hold SHIFT, and then select all of the employee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 fill </a:t>
            </a:r>
            <a:r>
              <a:rPr lang="en-US"/>
              <a:t>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manager rectangles on this slide, do the following:</a:t>
            </a:r>
          </a:p>
          <a:p>
            <a:pPr marL="232943" indent="-232943">
              <a:buFont typeface="+mj-lt"/>
              <a:buAutoNum type="arabicPeriod"/>
            </a:pPr>
            <a:r>
              <a:rPr lang="en-US"/>
              <a:t>Press and hold SHIFT, and then select all three manager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director rectangles on this slide, do the following:</a:t>
            </a:r>
          </a:p>
          <a:p>
            <a:pPr marL="232943" indent="-232943">
              <a:buFont typeface="+mj-lt"/>
              <a:buAutoNum type="arabicPeriod"/>
            </a:pPr>
            <a:r>
              <a:rPr lang="en-US"/>
              <a:t>Press and hold SHIFT, and then the director and assistant director rectangles (first- and second-level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60% </a:t>
            </a:r>
            <a:r>
              <a:rPr lang="en-US"/>
              <a:t>(third row, fifth option from the left). </a:t>
            </a:r>
          </a:p>
          <a:p>
            <a:pPr marL="232943" indent="-232943">
              <a:buFont typeface="+mj-lt"/>
              <a:buAutoNum type="arabicPeriod"/>
            </a:pPr>
            <a:r>
              <a:rPr lang="en-US"/>
              <a:t>Press and hold SHIFT, and then select the director and assistant director rectangles in the graphic. On the </a:t>
            </a:r>
            <a:r>
              <a:rPr lang="en-US" b="1"/>
              <a:t>Home</a:t>
            </a:r>
            <a:r>
              <a:rPr lang="en-US"/>
              <a:t> tab, in the </a:t>
            </a:r>
            <a:r>
              <a:rPr lang="en-US" b="1"/>
              <a:t>Font</a:t>
            </a:r>
            <a:r>
              <a:rPr lang="en-US"/>
              <a:t> group, click the button next to </a:t>
            </a:r>
            <a:r>
              <a:rPr lang="en-US" b="1"/>
              <a:t>Font</a:t>
            </a:r>
            <a:r>
              <a:rPr lang="en-US"/>
              <a:t> </a:t>
            </a:r>
            <a:r>
              <a:rPr lang="en-US" b="1"/>
              <a:t>Color</a:t>
            </a:r>
            <a:r>
              <a:rPr lang="en-US"/>
              <a:t>, and then click </a:t>
            </a:r>
            <a:r>
              <a:rPr lang="en-US" b="1"/>
              <a:t>Dark Blue, Text 2</a:t>
            </a:r>
            <a:r>
              <a:rPr lang="en-US"/>
              <a:t> (first row, fourth option from the left).</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connecting line between </a:t>
            </a:r>
            <a:r>
              <a:rPr lang="en-US" b="1"/>
              <a:t>Manager 2</a:t>
            </a:r>
            <a:r>
              <a:rPr lang="en-US"/>
              <a:t> and the last employee under </a:t>
            </a:r>
            <a:r>
              <a:rPr lang="en-US" b="1"/>
              <a:t>Manager 1</a:t>
            </a:r>
            <a:r>
              <a:rPr lang="en-US"/>
              <a:t>, do the following:</a:t>
            </a:r>
          </a:p>
          <a:p>
            <a:pPr marL="232943" indent="-232943">
              <a:buFont typeface="+mj-lt"/>
              <a:buAutoNum type="arabicPeriod"/>
            </a:pPr>
            <a:r>
              <a:rPr lang="en-US"/>
              <a:t>On the </a:t>
            </a:r>
            <a:r>
              <a:rPr lang="en-US" b="1"/>
              <a:t>Home</a:t>
            </a:r>
            <a:r>
              <a:rPr lang="en-US"/>
              <a:t> tab, in the </a:t>
            </a:r>
            <a:r>
              <a:rPr lang="en-US" b="1"/>
              <a:t>Drawing</a:t>
            </a:r>
            <a:r>
              <a:rPr lang="en-US"/>
              <a:t> group, click </a:t>
            </a:r>
            <a:r>
              <a:rPr lang="en-US" b="1"/>
              <a:t>Shapes</a:t>
            </a:r>
            <a:r>
              <a:rPr lang="en-US"/>
              <a:t>, and then under </a:t>
            </a:r>
            <a:r>
              <a:rPr lang="en-US" b="1"/>
              <a:t>Lines</a:t>
            </a:r>
            <a:r>
              <a:rPr lang="en-US"/>
              <a:t> click </a:t>
            </a:r>
            <a:r>
              <a:rPr lang="en-US" b="1"/>
              <a:t>Freeform</a:t>
            </a:r>
            <a:r>
              <a:rPr lang="en-US"/>
              <a:t> (11</a:t>
            </a:r>
            <a:r>
              <a:rPr lang="en-US" baseline="30000"/>
              <a:t>th</a:t>
            </a:r>
            <a:r>
              <a:rPr lang="en-US"/>
              <a:t> option from the left). On the slide, do the following to draw a freeform line:</a:t>
            </a:r>
          </a:p>
          <a:p>
            <a:pPr marL="698830" lvl="1" indent="-232943">
              <a:buFont typeface="+mj-lt"/>
              <a:buAutoNum type="arabicPeriod"/>
            </a:pPr>
            <a:r>
              <a:rPr lang="en-US"/>
              <a:t>Click the first point on the right edge of the bottom employee rectangle. </a:t>
            </a:r>
          </a:p>
          <a:p>
            <a:pPr marL="698830" lvl="1" indent="-232943">
              <a:buFont typeface="+mj-lt"/>
              <a:buAutoNum type="arabicPeriod"/>
            </a:pPr>
            <a:r>
              <a:rPr lang="en-US"/>
              <a:t>Click the second point approximately 0.5” to the right of the first point.</a:t>
            </a:r>
          </a:p>
          <a:p>
            <a:pPr marL="698830" lvl="1" indent="-232943">
              <a:buFont typeface="+mj-lt"/>
              <a:buAutoNum type="arabicPeriod"/>
            </a:pPr>
            <a:r>
              <a:rPr lang="en-US"/>
              <a:t>Click the third point approximately 3.5” above the second point. </a:t>
            </a:r>
          </a:p>
          <a:p>
            <a:pPr marL="698830" lvl="1" indent="-232943">
              <a:buFont typeface="+mj-lt"/>
              <a:buAutoNum type="arabicPeriod"/>
            </a:pPr>
            <a:r>
              <a:rPr lang="en-US"/>
              <a:t>Double-click the fourth point on the left edge of the </a:t>
            </a:r>
            <a:r>
              <a:rPr lang="en-US" b="1"/>
              <a:t>Manager 2</a:t>
            </a:r>
            <a:r>
              <a:rPr lang="en-US"/>
              <a:t> rectangle to finish the freeform line. </a:t>
            </a:r>
          </a:p>
          <a:p>
            <a:pPr marL="232943" indent="-232943">
              <a:buFont typeface="+mj-lt"/>
              <a:buAutoNum type="arabicPeriod"/>
            </a:pPr>
            <a:r>
              <a:rPr lang="en-US"/>
              <a:t>On the slide, select the freeform line. On the </a:t>
            </a:r>
            <a:r>
              <a:rPr lang="en-US" b="1"/>
              <a:t>Home</a:t>
            </a:r>
            <a:r>
              <a:rPr lang="en-US"/>
              <a:t> tab, in the bottom right corner of the </a:t>
            </a:r>
            <a:r>
              <a:rPr lang="en-US" b="1"/>
              <a:t>Drawing</a:t>
            </a:r>
            <a:r>
              <a:rPr lang="en-US"/>
              <a:t> group, click the </a:t>
            </a:r>
            <a:r>
              <a:rPr lang="en-US" b="1"/>
              <a:t>Format Shape </a:t>
            </a:r>
            <a:r>
              <a:rPr lang="en-US"/>
              <a:t>dialog box launcher. In the </a:t>
            </a:r>
            <a:r>
              <a:rPr lang="en-US" b="1"/>
              <a:t>Format</a:t>
            </a:r>
            <a:r>
              <a:rPr lang="en-US"/>
              <a:t> </a:t>
            </a:r>
            <a:r>
              <a:rPr lang="en-US" b="1"/>
              <a:t>Shape</a:t>
            </a:r>
            <a:r>
              <a:rPr lang="en-US"/>
              <a:t> dialog box, in the left pane, click </a:t>
            </a:r>
            <a:r>
              <a:rPr lang="en-US" b="1"/>
              <a:t>Line</a:t>
            </a:r>
            <a:r>
              <a:rPr lang="en-US"/>
              <a:t> </a:t>
            </a:r>
            <a:r>
              <a:rPr lang="en-US" b="1"/>
              <a:t>Color</a:t>
            </a:r>
            <a:r>
              <a:rPr lang="en-US"/>
              <a:t>. In the </a:t>
            </a:r>
            <a:r>
              <a:rPr lang="en-US" b="1"/>
              <a:t>Line</a:t>
            </a:r>
            <a:r>
              <a:rPr lang="en-US"/>
              <a:t> </a:t>
            </a:r>
            <a:r>
              <a:rPr lang="en-US" b="1"/>
              <a:t>Color</a:t>
            </a:r>
            <a:r>
              <a:rPr lang="en-US"/>
              <a:t> pane, select </a:t>
            </a:r>
            <a:r>
              <a:rPr lang="en-US" b="1"/>
              <a:t>Solid line</a:t>
            </a:r>
            <a:r>
              <a:rPr lang="en-US"/>
              <a:t>, click the button next to </a:t>
            </a:r>
            <a:r>
              <a:rPr lang="en-US" b="1"/>
              <a:t>Color</a:t>
            </a:r>
            <a:r>
              <a:rPr lang="en-US"/>
              <a:t>, and then under </a:t>
            </a:r>
            <a:r>
              <a:rPr lang="en-US" b="1"/>
              <a:t>Theme Colors </a:t>
            </a:r>
            <a:r>
              <a:rPr lang="en-US"/>
              <a:t>click </a:t>
            </a:r>
            <a:r>
              <a:rPr lang="en-US" b="1"/>
              <a:t>Blue, Accent 1 </a:t>
            </a:r>
            <a:r>
              <a:rPr lang="en-US"/>
              <a:t>(first row, fifth option from the left). </a:t>
            </a:r>
          </a:p>
          <a:p>
            <a:pPr marL="232943" indent="-232943">
              <a:buFont typeface="+mj-lt"/>
              <a:buAutoNum type="arabicPeriod"/>
            </a:pPr>
            <a:r>
              <a:rPr lang="en-US"/>
              <a:t>Also in the </a:t>
            </a:r>
            <a:r>
              <a:rPr lang="en-US" b="1"/>
              <a:t>Format</a:t>
            </a:r>
            <a:r>
              <a:rPr lang="en-US"/>
              <a:t> </a:t>
            </a:r>
            <a:r>
              <a:rPr lang="en-US" b="1"/>
              <a:t>Shape</a:t>
            </a:r>
            <a:r>
              <a:rPr lang="en-US"/>
              <a:t> dialog box, in the left pane, click </a:t>
            </a:r>
            <a:r>
              <a:rPr lang="en-US" b="1"/>
              <a:t>Line</a:t>
            </a:r>
            <a:r>
              <a:rPr lang="en-US"/>
              <a:t> </a:t>
            </a:r>
            <a:r>
              <a:rPr lang="en-US" b="1"/>
              <a:t>Style</a:t>
            </a:r>
            <a:r>
              <a:rPr lang="en-US"/>
              <a:t>, and then do the following in the </a:t>
            </a:r>
            <a:r>
              <a:rPr lang="en-US" b="1"/>
              <a:t>Line</a:t>
            </a:r>
            <a:r>
              <a:rPr lang="en-US"/>
              <a:t> </a:t>
            </a:r>
            <a:r>
              <a:rPr lang="en-US" b="1"/>
              <a:t>Style</a:t>
            </a:r>
            <a:r>
              <a:rPr lang="en-US"/>
              <a:t> pane:</a:t>
            </a:r>
          </a:p>
          <a:p>
            <a:pPr marL="698830" lvl="1" indent="-232943">
              <a:buFont typeface="Arial" pitchFamily="34" charset="0"/>
              <a:buChar char="•"/>
            </a:pPr>
            <a:r>
              <a:rPr lang="en-US"/>
              <a:t>In the </a:t>
            </a:r>
            <a:r>
              <a:rPr lang="en-US" b="1"/>
              <a:t>Width</a:t>
            </a:r>
            <a:r>
              <a:rPr lang="en-US"/>
              <a:t> box, enter </a:t>
            </a:r>
            <a:r>
              <a:rPr lang="en-US" b="1"/>
              <a:t>2 pt. </a:t>
            </a:r>
          </a:p>
          <a:p>
            <a:pPr marL="698830" lvl="1" indent="-232943">
              <a:buFont typeface="Arial" pitchFamily="34" charset="0"/>
              <a:buChar char="•"/>
            </a:pPr>
            <a:r>
              <a:rPr lang="en-US"/>
              <a:t>In the </a:t>
            </a:r>
            <a:r>
              <a:rPr lang="en-US" b="1"/>
              <a:t>Dash</a:t>
            </a:r>
            <a:r>
              <a:rPr lang="en-US"/>
              <a:t> </a:t>
            </a:r>
            <a:r>
              <a:rPr lang="en-US" b="1"/>
              <a:t>type</a:t>
            </a:r>
            <a:r>
              <a:rPr lang="en-US"/>
              <a:t> list, select </a:t>
            </a:r>
            <a:r>
              <a:rPr lang="en-US" b="1"/>
              <a:t>Round</a:t>
            </a:r>
            <a:r>
              <a:rPr lang="en-US"/>
              <a:t> </a:t>
            </a:r>
            <a:r>
              <a:rPr lang="en-US" b="1"/>
              <a:t>Dot </a:t>
            </a:r>
            <a:r>
              <a:rPr lang="en-US"/>
              <a:t>(second option from the top).</a:t>
            </a:r>
          </a:p>
          <a:p>
            <a:pPr marL="698830" lvl="1" indent="-232943">
              <a:buFont typeface="Arial" pitchFamily="34" charset="0"/>
              <a:buChar char="•"/>
            </a:pPr>
            <a:r>
              <a:rPr lang="en-US"/>
              <a:t>In the </a:t>
            </a:r>
            <a:r>
              <a:rPr lang="en-US" b="1"/>
              <a:t>Cap</a:t>
            </a:r>
            <a:r>
              <a:rPr lang="en-US"/>
              <a:t> </a:t>
            </a:r>
            <a:r>
              <a:rPr lang="en-US" b="1"/>
              <a:t>type</a:t>
            </a:r>
            <a:r>
              <a:rPr lang="en-US"/>
              <a:t> list, select </a:t>
            </a:r>
            <a:r>
              <a:rPr lang="en-US" b="1"/>
              <a:t>Round</a:t>
            </a:r>
            <a:r>
              <a:rPr lang="en-US"/>
              <a:t>. </a:t>
            </a:r>
          </a:p>
          <a:p>
            <a:pPr marL="698830" lvl="1" indent="-232943">
              <a:buFont typeface="Arial" pitchFamily="34" charset="0"/>
              <a:buChar char="•"/>
            </a:pPr>
            <a:r>
              <a:rPr lang="en-US"/>
              <a:t>In the </a:t>
            </a:r>
            <a:r>
              <a:rPr lang="en-US" b="1"/>
              <a:t>Join</a:t>
            </a:r>
            <a:r>
              <a:rPr lang="en-US"/>
              <a:t> </a:t>
            </a:r>
            <a:r>
              <a:rPr lang="en-US" b="1"/>
              <a:t>type</a:t>
            </a:r>
            <a:r>
              <a:rPr lang="en-US"/>
              <a:t> list, select </a:t>
            </a:r>
            <a:r>
              <a:rPr lang="en-US" b="1"/>
              <a:t>Round</a:t>
            </a:r>
            <a:r>
              <a:rPr lang="en-US"/>
              <a:t>.</a:t>
            </a:r>
          </a:p>
          <a:p>
            <a:pPr marL="232943" indent="-232943"/>
            <a:endParaRPr lang="en-US"/>
          </a:p>
          <a:p>
            <a:pPr marL="232943" indent="-232943"/>
            <a:endParaRPr lang="en-US"/>
          </a:p>
          <a:p>
            <a:pPr marL="232943" indent="-232943"/>
            <a:r>
              <a:rPr lang="en-US"/>
              <a:t>To reproduce the animation effects on this slide, do the following:</a:t>
            </a:r>
          </a:p>
          <a:p>
            <a:pPr marL="232943" indent="-232943">
              <a:buFont typeface="+mj-lt"/>
              <a:buAutoNum type="arabicPeriod"/>
            </a:pPr>
            <a:r>
              <a:rPr lang="en-US"/>
              <a:t>On the </a:t>
            </a:r>
            <a:r>
              <a:rPr lang="en-US" b="1"/>
              <a:t>Animations</a:t>
            </a:r>
            <a:r>
              <a:rPr lang="en-US"/>
              <a:t> tab, in the </a:t>
            </a:r>
            <a:r>
              <a:rPr lang="en-US" b="1"/>
              <a:t>Animations</a:t>
            </a:r>
            <a:r>
              <a:rPr lang="en-US"/>
              <a:t> group, click </a:t>
            </a:r>
            <a:r>
              <a:rPr lang="en-US" b="1"/>
              <a:t>Custom</a:t>
            </a:r>
            <a:r>
              <a:rPr lang="en-US"/>
              <a:t> </a:t>
            </a:r>
            <a:r>
              <a:rPr lang="en-US" b="1"/>
              <a:t>Animation</a:t>
            </a:r>
            <a:r>
              <a:rPr lang="en-US"/>
              <a:t>.</a:t>
            </a:r>
          </a:p>
          <a:p>
            <a:pPr marL="232943" indent="-232943">
              <a:buFont typeface="+mj-lt"/>
              <a:buAutoNum type="arabicPeriod"/>
            </a:pPr>
            <a:r>
              <a:rPr lang="en-US"/>
              <a:t>On the slide, select the graphic. In the </a:t>
            </a:r>
            <a:r>
              <a:rPr lang="en-US" b="1"/>
              <a:t>Custom</a:t>
            </a:r>
            <a:r>
              <a:rPr lang="en-US"/>
              <a:t> </a:t>
            </a:r>
            <a:r>
              <a:rPr lang="en-US" b="1"/>
              <a:t>Animation</a:t>
            </a:r>
            <a:r>
              <a:rPr lang="en-US"/>
              <a:t> task pane, do the following:</a:t>
            </a:r>
          </a:p>
          <a:p>
            <a:pPr marL="698830" lvl="1" indent="-232943">
              <a:buFont typeface="+mj-lt"/>
              <a:buAutoNum type="arabicPeriod"/>
            </a:pPr>
            <a:r>
              <a:rPr lang="en-US"/>
              <a:t>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Peek</a:t>
            </a:r>
            <a:r>
              <a:rPr lang="en-US"/>
              <a:t> </a:t>
            </a:r>
            <a:r>
              <a:rPr lang="en-US" b="1"/>
              <a:t>In</a:t>
            </a:r>
            <a:r>
              <a:rPr lang="en-US"/>
              <a:t>. Under </a:t>
            </a:r>
            <a:r>
              <a:rPr lang="en-US" b="1"/>
              <a:t>Modify: Peek In</a:t>
            </a:r>
            <a:r>
              <a:rPr lang="en-US"/>
              <a:t>, in the </a:t>
            </a:r>
            <a:r>
              <a:rPr lang="en-US" b="1"/>
              <a:t>Speed</a:t>
            </a:r>
            <a:r>
              <a:rPr lang="en-US"/>
              <a:t> list, select </a:t>
            </a:r>
            <a:r>
              <a:rPr lang="en-US" b="1"/>
              <a:t>Very</a:t>
            </a:r>
            <a:r>
              <a:rPr lang="en-US"/>
              <a:t> </a:t>
            </a:r>
            <a:r>
              <a:rPr lang="en-US" b="1"/>
              <a:t>Fast</a:t>
            </a:r>
            <a:r>
              <a:rPr lang="en-US"/>
              <a:t>. </a:t>
            </a:r>
            <a:endParaRPr lang="en-US" i="1"/>
          </a:p>
          <a:p>
            <a:pPr marL="698830" lvl="1" indent="-232943">
              <a:buFont typeface="+mj-lt"/>
              <a:buAutoNum type="arabicPeriod"/>
            </a:pPr>
            <a:r>
              <a:rPr lang="en-US"/>
              <a:t>Click the arrow to the right of the animation effect (peek in effect), and then click </a:t>
            </a:r>
            <a:r>
              <a:rPr lang="en-US" b="1"/>
              <a:t>Effect</a:t>
            </a:r>
            <a:r>
              <a:rPr lang="en-US"/>
              <a:t> </a:t>
            </a:r>
            <a:r>
              <a:rPr lang="en-US" b="1"/>
              <a:t>Options</a:t>
            </a:r>
            <a:r>
              <a:rPr lang="en-US"/>
              <a:t>. In the </a:t>
            </a:r>
            <a:r>
              <a:rPr lang="en-US" b="1"/>
              <a:t>Peek In </a:t>
            </a:r>
            <a:r>
              <a:rPr lang="en-US"/>
              <a:t>dialog box, on the </a:t>
            </a:r>
            <a:r>
              <a:rPr lang="en-US" b="1"/>
              <a:t>SmartArt</a:t>
            </a:r>
            <a:r>
              <a:rPr lang="en-US"/>
              <a:t> </a:t>
            </a:r>
            <a:r>
              <a:rPr lang="en-US" b="1"/>
              <a:t>Animation</a:t>
            </a:r>
            <a:r>
              <a:rPr lang="en-US"/>
              <a:t> tab, in the </a:t>
            </a:r>
            <a:r>
              <a:rPr lang="en-US" b="1"/>
              <a:t>Group graphic </a:t>
            </a:r>
            <a:r>
              <a:rPr lang="en-US"/>
              <a:t>list, select </a:t>
            </a:r>
            <a:r>
              <a:rPr lang="en-US" b="1"/>
              <a:t>By level one by one</a:t>
            </a:r>
            <a:r>
              <a:rPr lang="en-US"/>
              <a:t>.</a:t>
            </a:r>
          </a:p>
          <a:p>
            <a:pPr marL="232943" indent="-232943">
              <a:buFont typeface="+mj-lt"/>
              <a:buAutoNum type="arabicPeriod"/>
            </a:pPr>
            <a:r>
              <a:rPr lang="en-US"/>
              <a:t>Also in the </a:t>
            </a:r>
            <a:r>
              <a:rPr lang="en-US" b="1"/>
              <a:t>Custom Animation </a:t>
            </a:r>
            <a:r>
              <a:rPr lang="en-US"/>
              <a:t>task pane, click the double arrow under the animation effect to expand the contents of the list of effects, and then do the following: </a:t>
            </a:r>
          </a:p>
          <a:p>
            <a:pPr marL="698830" lvl="1" indent="-232943">
              <a:buFont typeface="Arial" pitchFamily="34" charset="0"/>
              <a:buChar char="•"/>
            </a:pPr>
            <a:r>
              <a:rPr lang="en-US"/>
              <a:t>Select the first animation effect (peek-in effect). Under </a:t>
            </a:r>
            <a:r>
              <a:rPr lang="en-US" b="1"/>
              <a:t>Modify: Peek In</a:t>
            </a:r>
            <a:r>
              <a:rPr lang="en-US"/>
              <a:t>, in the </a:t>
            </a:r>
            <a:r>
              <a:rPr lang="en-US" b="1"/>
              <a:t>Start</a:t>
            </a:r>
            <a:r>
              <a:rPr lang="en-US"/>
              <a:t> list, select </a:t>
            </a:r>
            <a:r>
              <a:rPr lang="en-US" b="1"/>
              <a:t>With</a:t>
            </a:r>
            <a:r>
              <a:rPr lang="en-US"/>
              <a:t> </a:t>
            </a:r>
            <a:r>
              <a:rPr lang="en-US" b="1"/>
              <a:t>Previous</a:t>
            </a:r>
            <a:r>
              <a:rPr lang="en-US"/>
              <a:t>.</a:t>
            </a:r>
          </a:p>
          <a:p>
            <a:pPr marL="698830" lvl="1" indent="-232943">
              <a:buFont typeface="Arial" pitchFamily="34" charset="0"/>
              <a:buChar char="•"/>
            </a:pPr>
            <a:r>
              <a:rPr lang="en-US"/>
              <a:t>Press and hold CTRL, and then select the second, fourth, sixth, eighth, 10</a:t>
            </a:r>
            <a:r>
              <a:rPr lang="en-US" baseline="30000"/>
              <a:t>th</a:t>
            </a:r>
            <a:r>
              <a:rPr lang="en-US"/>
              <a:t>, 12</a:t>
            </a:r>
            <a:r>
              <a:rPr lang="en-US" baseline="30000"/>
              <a:t>th</a:t>
            </a:r>
            <a:r>
              <a:rPr lang="en-US"/>
              <a:t>, 14</a:t>
            </a:r>
            <a:r>
              <a:rPr lang="en-US" baseline="30000"/>
              <a:t>th</a:t>
            </a:r>
            <a:r>
              <a:rPr lang="en-US"/>
              <a:t>, 16</a:t>
            </a:r>
            <a:r>
              <a:rPr lang="en-US" baseline="30000"/>
              <a:t>th</a:t>
            </a:r>
            <a:r>
              <a:rPr lang="en-US"/>
              <a:t>, and 18</a:t>
            </a:r>
            <a:r>
              <a:rPr lang="en-US" baseline="30000"/>
              <a:t>th</a:t>
            </a:r>
            <a:r>
              <a:rPr lang="en-US"/>
              <a:t> animation effects (peek-in effects), and do the following:</a:t>
            </a:r>
          </a:p>
          <a:p>
            <a:pPr marL="1164717" lvl="2" indent="-232943">
              <a:buFont typeface="+mj-lt"/>
              <a:buAutoNum type="arabicPeriod"/>
            </a:pPr>
            <a:r>
              <a:rPr lang="en-US"/>
              <a:t>Click </a:t>
            </a:r>
            <a:r>
              <a:rPr lang="en-US" b="1"/>
              <a:t>Change</a:t>
            </a:r>
            <a:r>
              <a:rPr lang="en-US"/>
              <a:t>, point to </a:t>
            </a:r>
            <a:r>
              <a:rPr lang="en-US" b="1"/>
              <a:t>Entrance</a:t>
            </a:r>
            <a:r>
              <a:rPr lang="en-US"/>
              <a:t>, and then click </a:t>
            </a:r>
            <a:r>
              <a:rPr lang="en-US" b="1"/>
              <a:t>More</a:t>
            </a:r>
            <a:r>
              <a:rPr lang="en-US"/>
              <a:t> </a:t>
            </a:r>
            <a:r>
              <a:rPr lang="en-US" b="1"/>
              <a:t>Effects</a:t>
            </a:r>
            <a:r>
              <a:rPr lang="en-US"/>
              <a:t>. In the </a:t>
            </a:r>
            <a:r>
              <a:rPr lang="en-US" b="1"/>
              <a:t>Change</a:t>
            </a:r>
            <a:r>
              <a:rPr lang="en-US"/>
              <a:t> </a:t>
            </a:r>
            <a:r>
              <a:rPr lang="en-US" b="1"/>
              <a:t>Entrance</a:t>
            </a:r>
            <a:r>
              <a:rPr lang="en-US"/>
              <a:t> </a:t>
            </a:r>
            <a:r>
              <a:rPr lang="en-US" b="1"/>
              <a:t>Effects</a:t>
            </a:r>
            <a:r>
              <a:rPr lang="en-US"/>
              <a:t> dialog box, under </a:t>
            </a:r>
            <a:r>
              <a:rPr lang="en-US" b="1"/>
              <a:t>Subtle</a:t>
            </a:r>
            <a:r>
              <a:rPr lang="en-US"/>
              <a:t>, click </a:t>
            </a:r>
            <a:r>
              <a:rPr lang="en-US" b="1"/>
              <a:t>Fade</a:t>
            </a:r>
            <a:r>
              <a:rPr lang="en-US"/>
              <a:t>. </a:t>
            </a:r>
          </a:p>
          <a:p>
            <a:pPr marL="1164717" lvl="2" indent="-232943">
              <a:buFont typeface="+mj-lt"/>
              <a:buAutoNum type="arabicPeriod"/>
            </a:pPr>
            <a:r>
              <a:rPr lang="en-US"/>
              <a:t>Under </a:t>
            </a:r>
            <a:r>
              <a:rPr lang="en-US" b="1"/>
              <a:t>Modify: Fade</a:t>
            </a:r>
            <a:r>
              <a:rPr lang="en-US"/>
              <a:t>, in the </a:t>
            </a:r>
            <a:r>
              <a:rPr lang="en-US" b="1"/>
              <a:t>Speed</a:t>
            </a:r>
            <a:r>
              <a:rPr lang="en-US"/>
              <a:t> list, select </a:t>
            </a:r>
            <a:r>
              <a:rPr lang="en-US" b="1"/>
              <a:t>Very</a:t>
            </a:r>
            <a:r>
              <a:rPr lang="en-US"/>
              <a:t> </a:t>
            </a:r>
            <a:r>
              <a:rPr lang="en-US" b="1"/>
              <a:t>Fast</a:t>
            </a:r>
            <a:r>
              <a:rPr lang="en-US"/>
              <a:t>.</a:t>
            </a:r>
          </a:p>
          <a:p>
            <a:pPr marL="698830" lvl="1" indent="-232943">
              <a:buFont typeface="Arial" pitchFamily="34" charset="0"/>
              <a:buChar char="•"/>
            </a:pPr>
            <a:r>
              <a:rPr lang="en-US"/>
              <a:t>Select the third animation effect (peek-in effect). Under </a:t>
            </a:r>
            <a:r>
              <a:rPr lang="en-US" b="1"/>
              <a:t>Modify: Peek In</a:t>
            </a:r>
            <a:r>
              <a:rPr lang="en-US"/>
              <a:t>, in the </a:t>
            </a:r>
            <a:r>
              <a:rPr lang="en-US" b="1"/>
              <a:t>Direction</a:t>
            </a:r>
            <a:r>
              <a:rPr lang="en-US"/>
              <a:t> list, select </a:t>
            </a:r>
            <a:r>
              <a:rPr lang="en-US" b="1"/>
              <a:t>From</a:t>
            </a:r>
            <a:r>
              <a:rPr lang="en-US"/>
              <a:t> </a:t>
            </a:r>
            <a:r>
              <a:rPr lang="en-US" b="1"/>
              <a:t>Right</a:t>
            </a:r>
            <a:r>
              <a:rPr lang="en-US"/>
              <a:t>.</a:t>
            </a:r>
          </a:p>
          <a:p>
            <a:pPr marL="698830" lvl="1" indent="-232943">
              <a:buFont typeface="Arial" pitchFamily="34" charset="0"/>
              <a:buChar char="•"/>
            </a:pPr>
            <a:r>
              <a:rPr lang="en-US"/>
              <a:t>Press and hold CTRL, and then select the fifth, seventh, and ninth animation effects (peek-in effects). Under </a:t>
            </a:r>
            <a:r>
              <a:rPr lang="en-US" b="1"/>
              <a:t>Modify: Peek In</a:t>
            </a:r>
            <a:r>
              <a:rPr lang="en-US"/>
              <a:t>, in the </a:t>
            </a:r>
            <a:r>
              <a:rPr lang="en-US" b="1"/>
              <a:t>Direction</a:t>
            </a:r>
            <a:r>
              <a:rPr lang="en-US"/>
              <a:t> list, select </a:t>
            </a:r>
            <a:r>
              <a:rPr lang="en-US" b="1"/>
              <a:t>From</a:t>
            </a:r>
            <a:r>
              <a:rPr lang="en-US"/>
              <a:t> </a:t>
            </a:r>
            <a:r>
              <a:rPr lang="en-US" b="1"/>
              <a:t>Top</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13</a:t>
            </a:r>
            <a:r>
              <a:rPr lang="en-US" baseline="30000"/>
              <a:t>th</a:t>
            </a:r>
            <a:r>
              <a:rPr lang="en-US"/>
              <a:t>, and 15</a:t>
            </a:r>
            <a:r>
              <a:rPr lang="en-US" baseline="30000"/>
              <a:t>th</a:t>
            </a:r>
            <a:r>
              <a:rPr lang="en-US"/>
              <a:t> animation effects. Under </a:t>
            </a:r>
            <a:r>
              <a:rPr lang="en-US" b="1"/>
              <a:t>Modify: Peek In</a:t>
            </a:r>
            <a:r>
              <a:rPr lang="en-US"/>
              <a:t>, in the </a:t>
            </a:r>
            <a:r>
              <a:rPr lang="en-US" b="1"/>
              <a:t>Direction</a:t>
            </a:r>
            <a:r>
              <a:rPr lang="en-US"/>
              <a:t> list, select </a:t>
            </a:r>
            <a:r>
              <a:rPr lang="en-US" b="1"/>
              <a:t>From</a:t>
            </a:r>
            <a:r>
              <a:rPr lang="en-US"/>
              <a:t> </a:t>
            </a:r>
            <a:r>
              <a:rPr lang="en-US" b="1"/>
              <a:t>Left</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12</a:t>
            </a:r>
            <a:r>
              <a:rPr lang="en-US" baseline="30000"/>
              <a:t>th</a:t>
            </a:r>
            <a:r>
              <a:rPr lang="en-US"/>
              <a:t>, 13</a:t>
            </a:r>
            <a:r>
              <a:rPr lang="en-US" baseline="30000"/>
              <a:t>th</a:t>
            </a:r>
            <a:r>
              <a:rPr lang="en-US"/>
              <a:t>, 14</a:t>
            </a:r>
            <a:r>
              <a:rPr lang="en-US" baseline="30000"/>
              <a:t>th</a:t>
            </a:r>
            <a:r>
              <a:rPr lang="en-US"/>
              <a:t>, and 15</a:t>
            </a:r>
            <a:r>
              <a:rPr lang="en-US" baseline="30000"/>
              <a:t>th</a:t>
            </a:r>
            <a:r>
              <a:rPr lang="en-US"/>
              <a:t> effects. Under </a:t>
            </a:r>
            <a:r>
              <a:rPr lang="en-US" b="1"/>
              <a:t>Modify: Peek In</a:t>
            </a:r>
            <a:r>
              <a:rPr lang="en-US"/>
              <a:t>, in the </a:t>
            </a:r>
            <a:r>
              <a:rPr lang="en-US" b="1"/>
              <a:t>Start </a:t>
            </a:r>
            <a:r>
              <a:rPr lang="en-US"/>
              <a:t>list, select </a:t>
            </a:r>
            <a:r>
              <a:rPr lang="en-US" b="1"/>
              <a:t>With Previous</a:t>
            </a:r>
            <a:r>
              <a:rPr lang="en-US"/>
              <a:t>.</a:t>
            </a:r>
          </a:p>
          <a:p>
            <a:pPr marL="698830" lvl="1" indent="-232943">
              <a:buFont typeface="Arial" pitchFamily="34" charset="0"/>
              <a:buChar char="•"/>
            </a:pPr>
            <a:r>
              <a:rPr lang="en-US"/>
              <a:t>Press and hold CTRL, and then select the 17</a:t>
            </a:r>
            <a:r>
              <a:rPr lang="en-US" baseline="30000"/>
              <a:t>th</a:t>
            </a:r>
            <a:r>
              <a:rPr lang="en-US"/>
              <a:t> and 19</a:t>
            </a:r>
            <a:r>
              <a:rPr lang="en-US" baseline="30000"/>
              <a:t>th</a:t>
            </a:r>
            <a:r>
              <a:rPr lang="en-US"/>
              <a:t> animation effects (peek-in effects), and then do the following under </a:t>
            </a:r>
            <a:r>
              <a:rPr lang="en-US" b="1"/>
              <a:t>Modify: Peek In</a:t>
            </a:r>
            <a:r>
              <a:rPr lang="en-US"/>
              <a:t>:</a:t>
            </a:r>
            <a:endParaRPr lang="en-US" b="1"/>
          </a:p>
          <a:p>
            <a:pPr marL="1164717" lvl="2" indent="-232943">
              <a:buFont typeface="Arial" pitchFamily="34" charset="0"/>
              <a:buChar char="•"/>
            </a:pPr>
            <a:r>
              <a:rPr lang="en-US"/>
              <a:t>In the </a:t>
            </a:r>
            <a:r>
              <a:rPr lang="en-US" b="1"/>
              <a:t>Direction</a:t>
            </a:r>
            <a:r>
              <a:rPr lang="en-US"/>
              <a:t> list, select </a:t>
            </a:r>
            <a:r>
              <a:rPr lang="en-US" b="1"/>
              <a:t>From</a:t>
            </a:r>
            <a:r>
              <a:rPr lang="en-US"/>
              <a:t> </a:t>
            </a:r>
            <a:r>
              <a:rPr lang="en-US" b="1"/>
              <a:t>Left</a:t>
            </a:r>
            <a:r>
              <a:rPr lang="en-US"/>
              <a:t>.</a:t>
            </a:r>
          </a:p>
          <a:p>
            <a:pPr marL="1164717" lvl="2" indent="-232943" defTabSz="931774">
              <a:buFont typeface="Arial" pitchFamily="34" charset="0"/>
              <a:buChar char="•"/>
              <a:defRPr/>
            </a:pPr>
            <a:r>
              <a:rPr lang="en-US"/>
              <a:t>In the </a:t>
            </a:r>
            <a:r>
              <a:rPr lang="en-US" b="1"/>
              <a:t>Start</a:t>
            </a:r>
            <a:r>
              <a:rPr lang="en-US"/>
              <a:t> list, select </a:t>
            </a:r>
            <a:r>
              <a:rPr lang="en-US" b="1"/>
              <a:t>With</a:t>
            </a:r>
            <a:r>
              <a:rPr lang="en-US"/>
              <a:t> </a:t>
            </a:r>
            <a:r>
              <a:rPr lang="en-US" b="1"/>
              <a:t>Previous</a:t>
            </a:r>
            <a:r>
              <a:rPr lang="en-US"/>
              <a:t>.</a:t>
            </a:r>
          </a:p>
          <a:p>
            <a:pPr marL="232943" indent="-232943">
              <a:buFont typeface="+mj-lt"/>
              <a:buAutoNum type="arabicPeriod"/>
            </a:pPr>
            <a:r>
              <a:rPr lang="en-US"/>
              <a:t>On the slide, select the freeform line. In the </a:t>
            </a:r>
            <a:r>
              <a:rPr lang="en-US" b="1"/>
              <a:t>Custom</a:t>
            </a:r>
            <a:r>
              <a:rPr lang="en-US"/>
              <a:t> </a:t>
            </a:r>
            <a:r>
              <a:rPr lang="en-US" b="1"/>
              <a:t>Animation</a:t>
            </a:r>
            <a:r>
              <a:rPr lang="en-US"/>
              <a:t> task pane, 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Wipe</a:t>
            </a:r>
            <a:r>
              <a:rPr lang="en-US"/>
              <a:t>.</a:t>
            </a:r>
          </a:p>
          <a:p>
            <a:pPr marL="232943" indent="-232943">
              <a:buFont typeface="+mj-lt"/>
              <a:buAutoNum type="arabicPeriod"/>
            </a:pPr>
            <a:r>
              <a:rPr lang="en-US"/>
              <a:t>Also in the </a:t>
            </a:r>
            <a:r>
              <a:rPr lang="en-US" b="1"/>
              <a:t>Custom</a:t>
            </a:r>
            <a:r>
              <a:rPr lang="en-US"/>
              <a:t> </a:t>
            </a:r>
            <a:r>
              <a:rPr lang="en-US" b="1"/>
              <a:t>Animation</a:t>
            </a:r>
            <a:r>
              <a:rPr lang="en-US"/>
              <a:t> task pane, select the 20</a:t>
            </a:r>
            <a:r>
              <a:rPr lang="en-US" baseline="30000"/>
              <a:t>th</a:t>
            </a:r>
            <a:r>
              <a:rPr lang="en-US"/>
              <a:t> animation effect (wipe effect). Under </a:t>
            </a:r>
            <a:r>
              <a:rPr lang="en-US" b="1"/>
              <a:t>Modify: Wipe</a:t>
            </a:r>
            <a:r>
              <a:rPr lang="en-US"/>
              <a:t>,</a:t>
            </a:r>
            <a:r>
              <a:rPr lang="en-US" b="1"/>
              <a:t> </a:t>
            </a:r>
            <a:r>
              <a:rPr lang="en-US"/>
              <a:t>do the following:</a:t>
            </a:r>
          </a:p>
          <a:p>
            <a:pPr marL="698830" lvl="1" indent="-232943">
              <a:buFont typeface="Arial" pitchFamily="34" charset="0"/>
              <a:buChar char="•"/>
            </a:pPr>
            <a:r>
              <a:rPr lang="en-US"/>
              <a:t>In the </a:t>
            </a:r>
            <a:r>
              <a:rPr lang="en-US" b="1"/>
              <a:t>Start</a:t>
            </a:r>
            <a:r>
              <a:rPr lang="en-US"/>
              <a:t> list, select </a:t>
            </a:r>
            <a:r>
              <a:rPr lang="en-US" b="1"/>
              <a:t>After</a:t>
            </a:r>
            <a:r>
              <a:rPr lang="en-US"/>
              <a:t> </a:t>
            </a:r>
            <a:r>
              <a:rPr lang="en-US" b="1"/>
              <a:t>Previous</a:t>
            </a:r>
            <a:r>
              <a:rPr lang="en-US"/>
              <a:t>. </a:t>
            </a:r>
          </a:p>
          <a:p>
            <a:pPr marL="698830" lvl="1" indent="-232943">
              <a:buFont typeface="Arial" pitchFamily="34" charset="0"/>
              <a:buChar char="•"/>
            </a:pPr>
            <a:r>
              <a:rPr lang="en-US"/>
              <a:t>In the </a:t>
            </a:r>
            <a:r>
              <a:rPr lang="en-US" b="1"/>
              <a:t>Direction</a:t>
            </a:r>
            <a:r>
              <a:rPr lang="en-US"/>
              <a:t> list, select </a:t>
            </a:r>
            <a:r>
              <a:rPr lang="en-US" b="1"/>
              <a:t>From</a:t>
            </a:r>
            <a:r>
              <a:rPr lang="en-US"/>
              <a:t> </a:t>
            </a:r>
            <a:r>
              <a:rPr lang="en-US" b="1"/>
              <a:t>Bottom</a:t>
            </a:r>
            <a:r>
              <a:rPr lang="en-US"/>
              <a:t>. </a:t>
            </a:r>
          </a:p>
          <a:p>
            <a:pPr marL="698830" lvl="1" indent="-232943">
              <a:buFont typeface="Arial" pitchFamily="34" charset="0"/>
              <a:buChar char="•"/>
            </a:pPr>
            <a:r>
              <a:rPr lang="en-US"/>
              <a:t>In the </a:t>
            </a:r>
            <a:r>
              <a:rPr lang="en-US" b="1"/>
              <a:t>Speed</a:t>
            </a:r>
            <a:r>
              <a:rPr lang="en-US"/>
              <a:t> list, select </a:t>
            </a:r>
            <a:r>
              <a:rPr lang="en-US" b="1"/>
              <a:t>Very</a:t>
            </a:r>
            <a:r>
              <a:rPr lang="en-US"/>
              <a:t> </a:t>
            </a:r>
            <a:r>
              <a:rPr lang="en-US" b="1"/>
              <a:t>Fast</a:t>
            </a:r>
            <a:r>
              <a:rPr lang="en-US"/>
              <a:t>.</a:t>
            </a:r>
          </a:p>
          <a:p>
            <a:pPr marL="232943" lvl="1" indent="-232943" defTabSz="931774">
              <a:buFont typeface="+mj-lt"/>
              <a:buAutoNum type="arabicPeriod" startAt="6"/>
              <a:defRPr/>
            </a:pPr>
            <a:r>
              <a:rPr lang="en-US"/>
              <a:t>Also in the </a:t>
            </a:r>
            <a:r>
              <a:rPr lang="en-US" b="1"/>
              <a:t>Custom Animation </a:t>
            </a:r>
            <a:r>
              <a:rPr lang="en-US"/>
              <a:t>task pane, drag the 20</a:t>
            </a:r>
            <a:r>
              <a:rPr lang="en-US" baseline="30000"/>
              <a:t>th</a:t>
            </a:r>
            <a:r>
              <a:rPr lang="en-US"/>
              <a:t> animation effect until it is 15</a:t>
            </a:r>
            <a:r>
              <a:rPr lang="en-US" baseline="30000"/>
              <a:t>th</a:t>
            </a:r>
            <a:r>
              <a:rPr lang="en-US"/>
              <a:t> in the list of effects. </a:t>
            </a:r>
          </a:p>
          <a:p>
            <a:pPr marL="232943" indent="-232943"/>
            <a:endParaRPr lang="en-US"/>
          </a:p>
          <a:p>
            <a:pPr marL="232943" indent="-232943">
              <a:buFont typeface="+mj-lt"/>
              <a:buAutoNum type="arabicPeriod"/>
            </a:pPr>
            <a:endParaRPr lang="en-US">
              <a:solidFill>
                <a:schemeClr val="accent6"/>
              </a:solidFill>
            </a:endParaRPr>
          </a:p>
          <a:p>
            <a:pPr marL="232943" indent="-232943"/>
            <a:r>
              <a:rPr lang="en-US">
                <a:solidFill>
                  <a:schemeClr val="accent6"/>
                </a:solidFill>
              </a:rPr>
              <a:t>To reproduce the background on this slide, do the following:</a:t>
            </a:r>
          </a:p>
          <a:p>
            <a:pPr marL="232943" indent="-232943">
              <a:buFont typeface="+mj-lt"/>
              <a:buAutoNum type="arabicPeriod"/>
            </a:pPr>
            <a:r>
              <a:rPr lang="en-US"/>
              <a:t>Right-click the slide background area, and then click </a:t>
            </a:r>
            <a:r>
              <a:rPr lang="en-US" b="1"/>
              <a:t>Format Background</a:t>
            </a:r>
            <a:r>
              <a:rPr lang="en-US"/>
              <a:t>. In the </a:t>
            </a:r>
            <a:r>
              <a:rPr lang="en-US" b="1"/>
              <a:t>Format Background </a:t>
            </a:r>
            <a:r>
              <a:rPr lang="en-US"/>
              <a:t>dialog box, click </a:t>
            </a:r>
            <a:r>
              <a:rPr lang="en-US" b="1"/>
              <a:t>Fill</a:t>
            </a:r>
            <a:r>
              <a:rPr lang="en-US"/>
              <a:t> in the left pane, select </a:t>
            </a:r>
            <a:r>
              <a:rPr lang="en-US" b="1"/>
              <a:t>Gradient 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 Down </a:t>
            </a:r>
            <a:r>
              <a:rPr lang="en-US"/>
              <a:t>(first row, second option from the left)</a:t>
            </a:r>
            <a:endParaRPr lang="en-US" b="1"/>
          </a:p>
          <a:p>
            <a:pPr marL="698830" lvl="1" indent="-232943">
              <a:buFont typeface="Arial" pitchFamily="34" charset="0"/>
              <a:buChar char="•"/>
            </a:pPr>
            <a:r>
              <a:rPr lang="en-US"/>
              <a:t>Under </a:t>
            </a:r>
            <a:r>
              <a:rPr lang="en-US" b="1"/>
              <a:t>Gradient stops</a:t>
            </a:r>
            <a:r>
              <a:rPr lang="en-US"/>
              <a:t>, click </a:t>
            </a:r>
            <a:r>
              <a:rPr lang="en-US" b="1"/>
              <a:t>Add</a:t>
            </a:r>
            <a:r>
              <a:rPr lang="en-US"/>
              <a:t> or </a:t>
            </a:r>
            <a:r>
              <a:rPr lang="en-US" b="1"/>
              <a:t>Remove</a:t>
            </a:r>
            <a:r>
              <a:rPr lang="en-US"/>
              <a:t> until three stops appear in the drop-down list.</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Black, Text 1 </a:t>
            </a:r>
            <a:r>
              <a:rPr lang="en-US"/>
              <a:t>(first row, second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32%</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fourth option from the left).</a:t>
            </a:r>
          </a:p>
          <a:p>
            <a:pPr marL="698830" lvl="1" indent="-232943">
              <a:buFont typeface="Arial" pitchFamily="34" charset="0"/>
              <a:buChar char="•"/>
            </a:pPr>
            <a:r>
              <a:rPr lang="en-US"/>
              <a:t>Select </a:t>
            </a:r>
            <a:r>
              <a:rPr lang="en-US" b="1"/>
              <a:t>Stop 3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80% </a:t>
            </a:r>
            <a:r>
              <a:rPr lang="en-US"/>
              <a:t>(second row, fifth option from the left).</a:t>
            </a:r>
          </a:p>
          <a:p>
            <a:pPr marL="1164717" lvl="2" indent="-232943"/>
            <a:endParaRPr lang="en-US"/>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2045681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a:t>SmartArt custom animation effects: organization chart</a:t>
            </a:r>
            <a:endParaRPr lang="en-US" sz="1400" i="1"/>
          </a:p>
          <a:p>
            <a:r>
              <a:rPr lang="en-US" sz="1400"/>
              <a:t>(Intermediate)</a:t>
            </a:r>
          </a:p>
          <a:p>
            <a:endParaRPr lang="en-US"/>
          </a:p>
          <a:p>
            <a:endParaRPr lang="en-US"/>
          </a:p>
          <a:p>
            <a:pPr defTabSz="931774">
              <a:defRPr/>
            </a:pPr>
            <a:r>
              <a:rPr lang="en-US" b="1"/>
              <a:t>Tip</a:t>
            </a:r>
            <a:r>
              <a:rPr lang="en-US"/>
              <a:t>: The instructions below describe how to reproduce the exact organization chart and animation effects in the example above. In the animation procedures, the number of animation effects that require modification in the </a:t>
            </a:r>
            <a:r>
              <a:rPr lang="en-US" b="1"/>
              <a:t>Custom Animation </a:t>
            </a:r>
            <a:r>
              <a:rPr lang="en-US"/>
              <a:t>task pane will vary if the chart contains a different number of managers and employees.</a:t>
            </a:r>
          </a:p>
          <a:p>
            <a:endParaRPr lang="en-US"/>
          </a:p>
          <a:p>
            <a:endParaRPr lang="en-US"/>
          </a:p>
          <a:p>
            <a:r>
              <a:rPr lang="en-US"/>
              <a:t>To reproduce the SmartArt effects on this slide, do the following:</a:t>
            </a:r>
          </a:p>
          <a:p>
            <a:pPr marL="232943" indent="-232943" defTabSz="931774">
              <a:buFont typeface="+mj-lt"/>
              <a:buAutoNum type="arabicPeriod"/>
              <a:defRPr/>
            </a:pPr>
            <a:r>
              <a:rPr lang="en-US"/>
              <a:t>On the </a:t>
            </a:r>
            <a:r>
              <a:rPr lang="en-US" b="1"/>
              <a:t>Home</a:t>
            </a:r>
            <a:r>
              <a:rPr lang="en-US"/>
              <a:t> tab, in the </a:t>
            </a:r>
            <a:r>
              <a:rPr lang="en-US" b="1"/>
              <a:t>Slides</a:t>
            </a:r>
            <a:r>
              <a:rPr lang="en-US"/>
              <a:t> group, click </a:t>
            </a:r>
            <a:r>
              <a:rPr lang="en-US" b="1"/>
              <a:t>Layout</a:t>
            </a:r>
            <a:r>
              <a:rPr lang="en-US"/>
              <a:t>, and then click </a:t>
            </a:r>
            <a:r>
              <a:rPr lang="en-US" b="1"/>
              <a:t>Blank</a:t>
            </a:r>
            <a:r>
              <a:rPr lang="en-US"/>
              <a:t>. </a:t>
            </a:r>
          </a:p>
          <a:p>
            <a:pPr marL="232943" indent="-232943">
              <a:buFont typeface="+mj-lt"/>
              <a:buAutoNum type="arabicPeriod"/>
            </a:pPr>
            <a:r>
              <a:rPr lang="en-US"/>
              <a:t>On the </a:t>
            </a:r>
            <a:r>
              <a:rPr lang="en-US" b="1"/>
              <a:t>Insert tab</a:t>
            </a:r>
            <a:r>
              <a:rPr lang="en-US"/>
              <a:t>, in the </a:t>
            </a:r>
            <a:r>
              <a:rPr lang="en-US" b="1"/>
              <a:t>Illustrations</a:t>
            </a:r>
            <a:r>
              <a:rPr lang="en-US"/>
              <a:t> group, click </a:t>
            </a:r>
            <a:r>
              <a:rPr lang="en-US" b="1"/>
              <a:t>SmartArt</a:t>
            </a:r>
            <a:r>
              <a:rPr lang="en-US"/>
              <a:t>. In the </a:t>
            </a:r>
            <a:r>
              <a:rPr lang="en-US" b="1"/>
              <a:t>Choose a SmartArt Graphic</a:t>
            </a:r>
            <a:r>
              <a:rPr lang="en-US"/>
              <a:t> dialog box, in the left pane, click </a:t>
            </a:r>
            <a:r>
              <a:rPr lang="en-US" b="1"/>
              <a:t>Hierarchy</a:t>
            </a:r>
            <a:r>
              <a:rPr lang="en-US"/>
              <a:t>. In the </a:t>
            </a:r>
            <a:r>
              <a:rPr lang="en-US" b="1"/>
              <a:t>Hierarchy</a:t>
            </a:r>
            <a:r>
              <a:rPr lang="en-US"/>
              <a:t> pane, click </a:t>
            </a:r>
            <a:r>
              <a:rPr lang="en-US" b="1"/>
              <a:t>Organization Chart </a:t>
            </a:r>
            <a:r>
              <a:rPr lang="en-US"/>
              <a:t>(first row, first option from the left), and then click </a:t>
            </a:r>
            <a:r>
              <a:rPr lang="en-US" b="1"/>
              <a:t>OK</a:t>
            </a:r>
            <a:r>
              <a:rPr lang="en-US"/>
              <a:t> to insert the graphic into the slide.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 for the first-level rectangle, enter </a:t>
            </a:r>
            <a:r>
              <a:rPr lang="en-US" b="1"/>
              <a:t>Director </a:t>
            </a:r>
            <a:r>
              <a:rPr lang="en-US"/>
              <a:t>(or the name of the director). In the second-level rectangle enter </a:t>
            </a:r>
            <a:r>
              <a:rPr lang="en-US" b="1"/>
              <a:t>Assistant Director </a:t>
            </a:r>
            <a:r>
              <a:rPr lang="en-US"/>
              <a:t>(or the name of the assistant director). In the text boxes for the third-level rectangles, enter </a:t>
            </a:r>
            <a:r>
              <a:rPr lang="en-US" b="1"/>
              <a:t>Manager 1</a:t>
            </a:r>
            <a:r>
              <a:rPr lang="en-US"/>
              <a:t>, </a:t>
            </a:r>
            <a:r>
              <a:rPr lang="en-US" b="1"/>
              <a:t>Manager 2</a:t>
            </a:r>
            <a:r>
              <a:rPr lang="en-US"/>
              <a:t>, and </a:t>
            </a:r>
            <a:r>
              <a:rPr lang="en-US" b="1"/>
              <a:t>Manager 3 </a:t>
            </a:r>
            <a:r>
              <a:rPr lang="en-US"/>
              <a:t>(or the names of the managers). </a:t>
            </a:r>
          </a:p>
          <a:p>
            <a:pPr marL="232943" indent="-232943">
              <a:buFont typeface="+mj-lt"/>
              <a:buAutoNum type="arabicPeriod"/>
            </a:pPr>
            <a:r>
              <a:rPr lang="en-US"/>
              <a:t>On the slide, do the following to add more employee rectangles:</a:t>
            </a:r>
          </a:p>
          <a:p>
            <a:pPr marL="698830" lvl="1" indent="-232943">
              <a:buFont typeface="Arial" pitchFamily="34" charset="0"/>
              <a:buChar char="•"/>
            </a:pPr>
            <a:r>
              <a:rPr lang="en-US"/>
              <a:t>Right-click the </a:t>
            </a:r>
            <a:r>
              <a:rPr lang="en-US" b="1"/>
              <a:t>Manager 1</a:t>
            </a:r>
            <a:r>
              <a:rPr lang="en-US"/>
              <a:t> rectangle, point to </a:t>
            </a:r>
            <a:r>
              <a:rPr lang="en-US" b="1"/>
              <a:t>Add Shape</a:t>
            </a:r>
            <a:r>
              <a:rPr lang="en-US"/>
              <a:t>, and then click </a:t>
            </a:r>
            <a:r>
              <a:rPr lang="en-US" b="1"/>
              <a:t>Add Shape Below</a:t>
            </a:r>
            <a:r>
              <a:rPr lang="en-US"/>
              <a:t>. Repeat this process one more time for a total of three rectangles below </a:t>
            </a:r>
            <a:r>
              <a:rPr lang="en-US" b="1"/>
              <a:t>Manager 1</a:t>
            </a:r>
            <a:r>
              <a:rPr lang="en-US"/>
              <a:t>. </a:t>
            </a:r>
          </a:p>
          <a:p>
            <a:pPr marL="698830" lvl="1" indent="-232943">
              <a:buFont typeface="Arial" pitchFamily="34" charset="0"/>
              <a:buChar char="•"/>
            </a:pPr>
            <a:r>
              <a:rPr lang="en-US"/>
              <a:t>Right-click the </a:t>
            </a:r>
            <a:r>
              <a:rPr lang="en-US" b="1"/>
              <a:t>Manager 2</a:t>
            </a:r>
            <a:r>
              <a:rPr lang="en-US"/>
              <a:t> rectangle, point to </a:t>
            </a:r>
            <a:r>
              <a:rPr lang="en-US" b="1"/>
              <a:t>Add Shape</a:t>
            </a:r>
            <a:r>
              <a:rPr lang="en-US"/>
              <a:t>, and then click </a:t>
            </a:r>
            <a:r>
              <a:rPr lang="en-US" b="1"/>
              <a:t>Add Shape Below</a:t>
            </a:r>
            <a:r>
              <a:rPr lang="en-US"/>
              <a:t>.</a:t>
            </a:r>
          </a:p>
          <a:p>
            <a:pPr marL="698830" lvl="1" indent="-232943">
              <a:buFont typeface="Arial" pitchFamily="34" charset="0"/>
              <a:buChar char="•"/>
            </a:pPr>
            <a:r>
              <a:rPr lang="en-US"/>
              <a:t>Right-click the </a:t>
            </a:r>
            <a:r>
              <a:rPr lang="en-US" b="1"/>
              <a:t>Manager 3</a:t>
            </a:r>
            <a:r>
              <a:rPr lang="en-US"/>
              <a:t> rectangle, point to </a:t>
            </a:r>
            <a:r>
              <a:rPr lang="en-US" b="1"/>
              <a:t>Add Shape</a:t>
            </a:r>
            <a:r>
              <a:rPr lang="en-US"/>
              <a:t>, and then click </a:t>
            </a:r>
            <a:r>
              <a:rPr lang="en-US" b="1"/>
              <a:t>Add Shape Below</a:t>
            </a:r>
            <a:r>
              <a:rPr lang="en-US"/>
              <a:t>.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boxes for the fourth-level rectangles, enter </a:t>
            </a:r>
            <a:r>
              <a:rPr lang="en-US" b="1"/>
              <a:t>Employee</a:t>
            </a:r>
            <a:r>
              <a:rPr lang="en-US"/>
              <a:t> (or the names of the employees).</a:t>
            </a:r>
          </a:p>
          <a:p>
            <a:pPr marL="232943" indent="-232943">
              <a:buFont typeface="+mj-lt"/>
              <a:buAutoNum type="arabicPeriod"/>
            </a:pPr>
            <a:r>
              <a:rPr lang="en-US"/>
              <a:t>If you would like to modify the number of directors, managers, and employees in the chart to match the structure of your organization, do one or more of the following: </a:t>
            </a:r>
          </a:p>
          <a:p>
            <a:pPr lvl="1">
              <a:buFont typeface="Arial" pitchFamily="34" charset="0"/>
              <a:buChar char="•"/>
            </a:pPr>
            <a:r>
              <a:rPr lang="en-US"/>
              <a:t>To add a rectangle within a particular level, right-click one of the rectangles in that level, point to </a:t>
            </a:r>
            <a:r>
              <a:rPr lang="en-US" b="1"/>
              <a:t>Add Shape</a:t>
            </a:r>
            <a:r>
              <a:rPr lang="en-US"/>
              <a:t>, and then click </a:t>
            </a:r>
            <a:r>
              <a:rPr lang="en-US" b="1"/>
              <a:t>Add Shape After </a:t>
            </a:r>
            <a:r>
              <a:rPr lang="en-US"/>
              <a:t>or </a:t>
            </a:r>
            <a:r>
              <a:rPr lang="en-US" b="1"/>
              <a:t>Add Shape Before</a:t>
            </a:r>
            <a:r>
              <a:rPr lang="en-US"/>
              <a:t>. </a:t>
            </a:r>
          </a:p>
          <a:p>
            <a:pPr lvl="1">
              <a:buFont typeface="Arial" pitchFamily="34" charset="0"/>
              <a:buChar char="•"/>
            </a:pPr>
            <a:r>
              <a:rPr lang="en-US"/>
              <a:t>To add a rectangle below another rectangle, right-click the higher-level rectangle, point to </a:t>
            </a:r>
            <a:r>
              <a:rPr lang="en-US" b="1"/>
              <a:t>Add Shape</a:t>
            </a:r>
            <a:r>
              <a:rPr lang="en-US"/>
              <a:t>, and then click </a:t>
            </a:r>
            <a:r>
              <a:rPr lang="en-US" b="1"/>
              <a:t>Add Shape Below</a:t>
            </a:r>
            <a:r>
              <a:rPr lang="en-US"/>
              <a:t>. </a:t>
            </a:r>
          </a:p>
          <a:p>
            <a:pPr lvl="1">
              <a:buFont typeface="Arial" pitchFamily="34" charset="0"/>
              <a:buChar char="•"/>
            </a:pPr>
            <a:r>
              <a:rPr lang="en-US"/>
              <a:t>To delete a rectangle, select the rectangle and then press DELETE. </a:t>
            </a:r>
          </a:p>
          <a:p>
            <a:pPr marL="232943" indent="-232943" defTabSz="931774">
              <a:buFont typeface="+mj-lt"/>
              <a:buAutoNum type="arabicPeriod" startAt="7"/>
              <a:defRPr/>
            </a:pPr>
            <a:r>
              <a:rPr lang="en-US"/>
              <a:t>To add text to new rectangles, select the graphic, and then click one of the arrows on the left border. In the </a:t>
            </a:r>
            <a:r>
              <a:rPr lang="en-US" b="1"/>
              <a:t>Type your text here </a:t>
            </a:r>
            <a:r>
              <a:rPr lang="en-US"/>
              <a:t>dialog box, enter text.  </a:t>
            </a:r>
          </a:p>
          <a:p>
            <a:pPr marL="232943" indent="-232943" defTabSz="931774">
              <a:buFont typeface="+mj-lt"/>
              <a:buAutoNum type="arabicPeriod" startAt="7"/>
              <a:defRPr/>
            </a:pPr>
            <a:r>
              <a:rPr lang="en-US"/>
              <a:t>Select the graphic. Under </a:t>
            </a:r>
            <a:r>
              <a:rPr lang="en-US" b="1"/>
              <a:t>SmartArt Tools</a:t>
            </a:r>
            <a:r>
              <a:rPr lang="en-US"/>
              <a:t>, on the </a:t>
            </a:r>
            <a:r>
              <a:rPr lang="en-US" b="1"/>
              <a:t>Format</a:t>
            </a:r>
            <a:r>
              <a:rPr lang="en-US"/>
              <a:t> tab, click </a:t>
            </a:r>
            <a:r>
              <a:rPr lang="en-US" b="1"/>
              <a:t>Size</a:t>
            </a:r>
            <a:r>
              <a:rPr lang="en-US"/>
              <a:t>, and then do the following:</a:t>
            </a:r>
          </a:p>
          <a:p>
            <a:pPr marL="698830" lvl="1" indent="-232943" defTabSz="931774">
              <a:buFont typeface="Arial" pitchFamily="34" charset="0"/>
              <a:buChar char="•"/>
              <a:defRPr/>
            </a:pPr>
            <a:r>
              <a:rPr lang="en-US"/>
              <a:t>In the </a:t>
            </a:r>
            <a:r>
              <a:rPr lang="en-US" b="1"/>
              <a:t>Height</a:t>
            </a:r>
            <a:r>
              <a:rPr lang="en-US"/>
              <a:t> box, enter</a:t>
            </a:r>
            <a:r>
              <a:rPr lang="en-US" b="1"/>
              <a:t> 6.55”</a:t>
            </a:r>
            <a:r>
              <a:rPr lang="en-US"/>
              <a:t>.</a:t>
            </a:r>
          </a:p>
          <a:p>
            <a:pPr marL="698830" lvl="1" indent="-232943" defTabSz="931774">
              <a:buFont typeface="Arial" pitchFamily="34" charset="0"/>
              <a:buChar char="•"/>
              <a:defRPr/>
            </a:pPr>
            <a:r>
              <a:rPr lang="en-US"/>
              <a:t>In the </a:t>
            </a:r>
            <a:r>
              <a:rPr lang="en-US" b="1"/>
              <a:t>Width</a:t>
            </a:r>
            <a:r>
              <a:rPr lang="en-US"/>
              <a:t> box, enter </a:t>
            </a:r>
            <a:r>
              <a:rPr lang="en-US" b="1"/>
              <a:t>8.79”</a:t>
            </a:r>
            <a:r>
              <a:rPr lang="en-US"/>
              <a:t>. </a:t>
            </a:r>
            <a:endParaRPr lang="en-US" i="1"/>
          </a:p>
          <a:p>
            <a:pPr marL="232943" indent="-232943" defTabSz="931774">
              <a:buFont typeface="+mj-lt"/>
              <a:buAutoNum type="arabicPeriod" startAt="9"/>
              <a:defRPr/>
            </a:pPr>
            <a:r>
              <a:rPr lang="en-US"/>
              <a:t>Under </a:t>
            </a:r>
            <a:r>
              <a:rPr lang="en-US" b="1"/>
              <a:t>SmartArt Tools</a:t>
            </a:r>
            <a:r>
              <a:rPr lang="en-US"/>
              <a:t>, on the </a:t>
            </a:r>
            <a:r>
              <a:rPr lang="en-US" b="1"/>
              <a:t>Format</a:t>
            </a:r>
            <a:r>
              <a:rPr lang="en-US"/>
              <a:t> tab, click </a:t>
            </a:r>
            <a:r>
              <a:rPr lang="en-US" b="1"/>
              <a:t>Arrange</a:t>
            </a:r>
            <a:r>
              <a:rPr lang="en-US"/>
              <a:t>, click </a:t>
            </a:r>
            <a:r>
              <a:rPr lang="en-US" b="1"/>
              <a:t>Align</a:t>
            </a:r>
            <a:r>
              <a:rPr lang="en-US"/>
              <a:t>, and then do the following:</a:t>
            </a:r>
          </a:p>
          <a:p>
            <a:pPr marL="698830" lvl="1" indent="-232943" defTabSz="931774">
              <a:buFont typeface="+mj-lt"/>
              <a:buAutoNum type="arabicPeriod"/>
              <a:defRPr/>
            </a:pPr>
            <a:r>
              <a:rPr lang="en-US"/>
              <a:t>Click </a:t>
            </a:r>
            <a:r>
              <a:rPr lang="en-US" b="1"/>
              <a:t>Align to Slide</a:t>
            </a:r>
            <a:r>
              <a:rPr lang="en-US"/>
              <a:t>.</a:t>
            </a:r>
          </a:p>
          <a:p>
            <a:pPr marL="698830" lvl="1" indent="-232943" defTabSz="931774">
              <a:buFont typeface="+mj-lt"/>
              <a:buAutoNum type="arabicPeriod"/>
              <a:defRPr/>
            </a:pPr>
            <a:r>
              <a:rPr lang="en-US"/>
              <a:t>Click </a:t>
            </a:r>
            <a:r>
              <a:rPr lang="en-US" b="1"/>
              <a:t>Align Middle</a:t>
            </a:r>
            <a:r>
              <a:rPr lang="en-US"/>
              <a:t>. </a:t>
            </a:r>
          </a:p>
          <a:p>
            <a:pPr marL="698830" lvl="1" indent="-232943" defTabSz="931774">
              <a:buFont typeface="+mj-lt"/>
              <a:buAutoNum type="arabicPeriod"/>
              <a:defRPr/>
            </a:pPr>
            <a:r>
              <a:rPr lang="en-US"/>
              <a:t>Click </a:t>
            </a:r>
            <a:r>
              <a:rPr lang="en-US" b="1"/>
              <a:t>Align Center</a:t>
            </a:r>
            <a:r>
              <a:rPr lang="en-US"/>
              <a:t>. </a:t>
            </a:r>
          </a:p>
          <a:p>
            <a:pPr marL="698830" lvl="1" indent="-232943" defTabSz="931774">
              <a:buFont typeface="+mj-lt"/>
              <a:buAutoNum type="arabicPeriod"/>
              <a:defRPr/>
            </a:pPr>
            <a:endParaRPr lang="en-US"/>
          </a:p>
          <a:p>
            <a:pPr marL="698830" lvl="1" indent="-232943" defTabSz="931774">
              <a:defRPr/>
            </a:pPr>
            <a:endParaRPr lang="en-US"/>
          </a:p>
          <a:p>
            <a:pPr marL="232943" lvl="1" indent="-232943" defTabSz="931774">
              <a:defRPr/>
            </a:pPr>
            <a:r>
              <a:rPr lang="en-US"/>
              <a:t>To reproduce the effects for the employee rectangles on this slide, do the following:</a:t>
            </a:r>
          </a:p>
          <a:p>
            <a:pPr marL="232943" indent="-232943">
              <a:buFont typeface="+mj-lt"/>
              <a:buAutoNum type="arabicPeriod"/>
            </a:pPr>
            <a:r>
              <a:rPr lang="en-US"/>
              <a:t>Press and hold SHIFT, and then select all of the rectangles in the slide. On one of the rectangles, on the middle of the left edge, drag the blue square adjustment handle slightly to the left to increase the width of all of the rectangles. </a:t>
            </a:r>
          </a:p>
          <a:p>
            <a:pPr marL="232943" indent="-232943">
              <a:buFont typeface="+mj-lt"/>
              <a:buAutoNum type="arabicPeriod"/>
            </a:pPr>
            <a:r>
              <a:rPr lang="en-US"/>
              <a:t>On the slide, select the graphic. On the </a:t>
            </a:r>
            <a:r>
              <a:rPr lang="en-US" b="1"/>
              <a:t>Home</a:t>
            </a:r>
            <a:r>
              <a:rPr lang="en-US"/>
              <a:t> tab, in the </a:t>
            </a:r>
            <a:r>
              <a:rPr lang="en-US" b="1"/>
              <a:t>Font</a:t>
            </a:r>
            <a:r>
              <a:rPr lang="en-US"/>
              <a:t> group, select </a:t>
            </a:r>
            <a:r>
              <a:rPr lang="en-US" b="1"/>
              <a:t>Gill Sans MT </a:t>
            </a:r>
            <a:r>
              <a:rPr lang="en-US"/>
              <a:t>from the </a:t>
            </a:r>
            <a:r>
              <a:rPr lang="en-US" b="1"/>
              <a:t>Font</a:t>
            </a:r>
            <a:r>
              <a:rPr lang="en-US"/>
              <a:t> list, and then select </a:t>
            </a:r>
            <a:r>
              <a:rPr lang="en-US" b="1"/>
              <a:t>20</a:t>
            </a:r>
            <a:r>
              <a:rPr lang="en-US"/>
              <a:t> from the </a:t>
            </a:r>
            <a:r>
              <a:rPr lang="en-US" b="1"/>
              <a:t>Font</a:t>
            </a:r>
            <a:r>
              <a:rPr lang="en-US"/>
              <a:t> </a:t>
            </a:r>
            <a:r>
              <a:rPr lang="en-US" b="1"/>
              <a:t>Size</a:t>
            </a:r>
            <a:r>
              <a:rPr lang="en-US"/>
              <a:t> list.</a:t>
            </a:r>
          </a:p>
          <a:p>
            <a:pPr marL="232943" indent="-232943">
              <a:buFont typeface="+mj-lt"/>
              <a:buAutoNum type="arabicPeriod"/>
            </a:pPr>
            <a:r>
              <a:rPr lang="en-US"/>
              <a:t>Press and hold SHIFT, and then select all of the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Line Color </a:t>
            </a:r>
            <a:r>
              <a:rPr lang="en-US"/>
              <a:t>in the left pane. In the </a:t>
            </a:r>
            <a:r>
              <a:rPr lang="en-US" b="1"/>
              <a:t>Line Color </a:t>
            </a:r>
            <a:r>
              <a:rPr lang="en-US"/>
              <a:t>pane, select </a:t>
            </a:r>
            <a:r>
              <a:rPr lang="en-US" b="1"/>
              <a:t>No line</a:t>
            </a:r>
            <a:r>
              <a:rPr lang="en-US"/>
              <a: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Shadow</a:t>
            </a:r>
            <a:r>
              <a:rPr lang="en-US"/>
              <a:t> in the left pane. In the </a:t>
            </a:r>
            <a:r>
              <a:rPr lang="en-US" b="1"/>
              <a:t>Shadow</a:t>
            </a:r>
            <a:r>
              <a:rPr lang="en-US"/>
              <a:t> pane, click the button next to </a:t>
            </a:r>
            <a:r>
              <a:rPr lang="en-US" b="1"/>
              <a:t>Presets</a:t>
            </a:r>
            <a:r>
              <a:rPr lang="en-US"/>
              <a:t> , and then under </a:t>
            </a:r>
            <a:r>
              <a:rPr lang="en-US" b="1"/>
              <a:t>Outer</a:t>
            </a:r>
            <a:r>
              <a:rPr lang="en-US"/>
              <a:t> click </a:t>
            </a:r>
            <a:r>
              <a:rPr lang="en-US" b="1"/>
              <a:t>Offset</a:t>
            </a:r>
            <a:r>
              <a:rPr lang="en-US"/>
              <a:t> </a:t>
            </a:r>
            <a:r>
              <a:rPr lang="en-US" b="1"/>
              <a:t>Center </a:t>
            </a:r>
            <a:r>
              <a:rPr lang="en-US"/>
              <a:t>(second row, second option from the left).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3-D</a:t>
            </a:r>
            <a:r>
              <a:rPr lang="en-US"/>
              <a:t> </a:t>
            </a:r>
            <a:r>
              <a:rPr lang="en-US" b="1"/>
              <a:t>Format</a:t>
            </a:r>
            <a:r>
              <a:rPr lang="en-US"/>
              <a:t> in the left pane, and then do the following in the </a:t>
            </a:r>
            <a:r>
              <a:rPr lang="en-US" b="1"/>
              <a:t>3-D</a:t>
            </a:r>
            <a:r>
              <a:rPr lang="en-US"/>
              <a:t> </a:t>
            </a:r>
            <a:r>
              <a:rPr lang="en-US" b="1"/>
              <a:t>Format</a:t>
            </a:r>
            <a:r>
              <a:rPr lang="en-US"/>
              <a:t> pane under </a:t>
            </a:r>
            <a:r>
              <a:rPr lang="en-US" b="1"/>
              <a:t>Bevel</a:t>
            </a:r>
            <a:r>
              <a:rPr lang="en-US"/>
              <a:t>:</a:t>
            </a:r>
          </a:p>
          <a:p>
            <a:pPr marL="698830" lvl="1" indent="-232943">
              <a:buFont typeface="Arial" pitchFamily="34" charset="0"/>
              <a:buChar char="•"/>
            </a:pPr>
            <a:r>
              <a:rPr lang="en-US"/>
              <a:t>Click the button next to </a:t>
            </a:r>
            <a:r>
              <a:rPr lang="en-US" b="1"/>
              <a:t>Top</a:t>
            </a:r>
            <a:r>
              <a:rPr lang="en-US"/>
              <a:t>, and then click </a:t>
            </a:r>
            <a:r>
              <a:rPr lang="en-US" b="1"/>
              <a:t>Cool</a:t>
            </a:r>
            <a:r>
              <a:rPr lang="en-US"/>
              <a:t> </a:t>
            </a:r>
            <a:r>
              <a:rPr lang="en-US" b="1"/>
              <a:t>Slant</a:t>
            </a:r>
            <a:r>
              <a:rPr lang="en-US"/>
              <a:t> (first row, fourth option from the left). </a:t>
            </a:r>
          </a:p>
          <a:p>
            <a:pPr marL="698830" lvl="1" indent="-232943">
              <a:buFont typeface="Arial" pitchFamily="34" charset="0"/>
              <a:buChar char="•"/>
            </a:pPr>
            <a:r>
              <a:rPr lang="en-US"/>
              <a:t>Next to </a:t>
            </a:r>
            <a:r>
              <a:rPr lang="en-US" b="1"/>
              <a:t>Top</a:t>
            </a:r>
            <a:r>
              <a:rPr lang="en-US"/>
              <a:t>, in the </a:t>
            </a:r>
            <a:r>
              <a:rPr lang="en-US" b="1"/>
              <a:t>Width</a:t>
            </a:r>
            <a:r>
              <a:rPr lang="en-US"/>
              <a:t> box, enter </a:t>
            </a:r>
            <a:r>
              <a:rPr lang="en-US" b="1"/>
              <a:t>5 pt</a:t>
            </a:r>
            <a:r>
              <a:rPr lang="en-US"/>
              <a:t>,</a:t>
            </a:r>
            <a:r>
              <a:rPr lang="en-US" b="1"/>
              <a:t> </a:t>
            </a:r>
            <a:r>
              <a:rPr lang="en-US"/>
              <a:t>and in the </a:t>
            </a:r>
            <a:r>
              <a:rPr lang="en-US" b="1"/>
              <a:t>Height</a:t>
            </a:r>
            <a:r>
              <a:rPr lang="en-US"/>
              <a:t> box, enter </a:t>
            </a:r>
            <a:r>
              <a:rPr lang="en-US" b="1"/>
              <a:t>5 pt</a:t>
            </a:r>
            <a:r>
              <a:rPr lang="en-US"/>
              <a:t>.</a:t>
            </a:r>
          </a:p>
          <a:p>
            <a:pPr marL="232943" indent="-232943">
              <a:buFont typeface="+mj-lt"/>
              <a:buAutoNum type="arabicPeriod"/>
            </a:pPr>
            <a:r>
              <a:rPr lang="en-US"/>
              <a:t>Press and hold SHIFT, and then select all of the employee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 fill </a:t>
            </a:r>
            <a:r>
              <a:rPr lang="en-US"/>
              <a:t>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manager rectangles on this slide, do the following:</a:t>
            </a:r>
          </a:p>
          <a:p>
            <a:pPr marL="232943" indent="-232943">
              <a:buFont typeface="+mj-lt"/>
              <a:buAutoNum type="arabicPeriod"/>
            </a:pPr>
            <a:r>
              <a:rPr lang="en-US"/>
              <a:t>Press and hold SHIFT, and then select all three manager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director rectangles on this slide, do the following:</a:t>
            </a:r>
          </a:p>
          <a:p>
            <a:pPr marL="232943" indent="-232943">
              <a:buFont typeface="+mj-lt"/>
              <a:buAutoNum type="arabicPeriod"/>
            </a:pPr>
            <a:r>
              <a:rPr lang="en-US"/>
              <a:t>Press and hold SHIFT, and then the director and assistant director rectangles (first- and second-level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60% </a:t>
            </a:r>
            <a:r>
              <a:rPr lang="en-US"/>
              <a:t>(third row, fifth option from the left). </a:t>
            </a:r>
          </a:p>
          <a:p>
            <a:pPr marL="232943" indent="-232943">
              <a:buFont typeface="+mj-lt"/>
              <a:buAutoNum type="arabicPeriod"/>
            </a:pPr>
            <a:r>
              <a:rPr lang="en-US"/>
              <a:t>Press and hold SHIFT, and then select the director and assistant director rectangles in the graphic. On the </a:t>
            </a:r>
            <a:r>
              <a:rPr lang="en-US" b="1"/>
              <a:t>Home</a:t>
            </a:r>
            <a:r>
              <a:rPr lang="en-US"/>
              <a:t> tab, in the </a:t>
            </a:r>
            <a:r>
              <a:rPr lang="en-US" b="1"/>
              <a:t>Font</a:t>
            </a:r>
            <a:r>
              <a:rPr lang="en-US"/>
              <a:t> group, click the button next to </a:t>
            </a:r>
            <a:r>
              <a:rPr lang="en-US" b="1"/>
              <a:t>Font</a:t>
            </a:r>
            <a:r>
              <a:rPr lang="en-US"/>
              <a:t> </a:t>
            </a:r>
            <a:r>
              <a:rPr lang="en-US" b="1"/>
              <a:t>Color</a:t>
            </a:r>
            <a:r>
              <a:rPr lang="en-US"/>
              <a:t>, and then click </a:t>
            </a:r>
            <a:r>
              <a:rPr lang="en-US" b="1"/>
              <a:t>Dark Blue, Text 2</a:t>
            </a:r>
            <a:r>
              <a:rPr lang="en-US"/>
              <a:t> (first row, fourth option from the left).</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connecting line between </a:t>
            </a:r>
            <a:r>
              <a:rPr lang="en-US" b="1"/>
              <a:t>Manager 2</a:t>
            </a:r>
            <a:r>
              <a:rPr lang="en-US"/>
              <a:t> and the last employee under </a:t>
            </a:r>
            <a:r>
              <a:rPr lang="en-US" b="1"/>
              <a:t>Manager 1</a:t>
            </a:r>
            <a:r>
              <a:rPr lang="en-US"/>
              <a:t>, do the following:</a:t>
            </a:r>
          </a:p>
          <a:p>
            <a:pPr marL="232943" indent="-232943">
              <a:buFont typeface="+mj-lt"/>
              <a:buAutoNum type="arabicPeriod"/>
            </a:pPr>
            <a:r>
              <a:rPr lang="en-US"/>
              <a:t>On the </a:t>
            </a:r>
            <a:r>
              <a:rPr lang="en-US" b="1"/>
              <a:t>Home</a:t>
            </a:r>
            <a:r>
              <a:rPr lang="en-US"/>
              <a:t> tab, in the </a:t>
            </a:r>
            <a:r>
              <a:rPr lang="en-US" b="1"/>
              <a:t>Drawing</a:t>
            </a:r>
            <a:r>
              <a:rPr lang="en-US"/>
              <a:t> group, click </a:t>
            </a:r>
            <a:r>
              <a:rPr lang="en-US" b="1"/>
              <a:t>Shapes</a:t>
            </a:r>
            <a:r>
              <a:rPr lang="en-US"/>
              <a:t>, and then under </a:t>
            </a:r>
            <a:r>
              <a:rPr lang="en-US" b="1"/>
              <a:t>Lines</a:t>
            </a:r>
            <a:r>
              <a:rPr lang="en-US"/>
              <a:t> click </a:t>
            </a:r>
            <a:r>
              <a:rPr lang="en-US" b="1"/>
              <a:t>Freeform</a:t>
            </a:r>
            <a:r>
              <a:rPr lang="en-US"/>
              <a:t> (11</a:t>
            </a:r>
            <a:r>
              <a:rPr lang="en-US" baseline="30000"/>
              <a:t>th</a:t>
            </a:r>
            <a:r>
              <a:rPr lang="en-US"/>
              <a:t> option from the left). On the slide, do the following to draw a freeform line:</a:t>
            </a:r>
          </a:p>
          <a:p>
            <a:pPr marL="698830" lvl="1" indent="-232943">
              <a:buFont typeface="+mj-lt"/>
              <a:buAutoNum type="arabicPeriod"/>
            </a:pPr>
            <a:r>
              <a:rPr lang="en-US"/>
              <a:t>Click the first point on the right edge of the bottom employee rectangle. </a:t>
            </a:r>
          </a:p>
          <a:p>
            <a:pPr marL="698830" lvl="1" indent="-232943">
              <a:buFont typeface="+mj-lt"/>
              <a:buAutoNum type="arabicPeriod"/>
            </a:pPr>
            <a:r>
              <a:rPr lang="en-US"/>
              <a:t>Click the second point approximately 0.5” to the right of the first point.</a:t>
            </a:r>
          </a:p>
          <a:p>
            <a:pPr marL="698830" lvl="1" indent="-232943">
              <a:buFont typeface="+mj-lt"/>
              <a:buAutoNum type="arabicPeriod"/>
            </a:pPr>
            <a:r>
              <a:rPr lang="en-US"/>
              <a:t>Click the third point approximately 3.5” above the second point. </a:t>
            </a:r>
          </a:p>
          <a:p>
            <a:pPr marL="698830" lvl="1" indent="-232943">
              <a:buFont typeface="+mj-lt"/>
              <a:buAutoNum type="arabicPeriod"/>
            </a:pPr>
            <a:r>
              <a:rPr lang="en-US"/>
              <a:t>Double-click the fourth point on the left edge of the </a:t>
            </a:r>
            <a:r>
              <a:rPr lang="en-US" b="1"/>
              <a:t>Manager 2</a:t>
            </a:r>
            <a:r>
              <a:rPr lang="en-US"/>
              <a:t> rectangle to finish the freeform line. </a:t>
            </a:r>
          </a:p>
          <a:p>
            <a:pPr marL="232943" indent="-232943">
              <a:buFont typeface="+mj-lt"/>
              <a:buAutoNum type="arabicPeriod"/>
            </a:pPr>
            <a:r>
              <a:rPr lang="en-US"/>
              <a:t>On the slide, select the freeform line. On the </a:t>
            </a:r>
            <a:r>
              <a:rPr lang="en-US" b="1"/>
              <a:t>Home</a:t>
            </a:r>
            <a:r>
              <a:rPr lang="en-US"/>
              <a:t> tab, in the bottom right corner of the </a:t>
            </a:r>
            <a:r>
              <a:rPr lang="en-US" b="1"/>
              <a:t>Drawing</a:t>
            </a:r>
            <a:r>
              <a:rPr lang="en-US"/>
              <a:t> group, click the </a:t>
            </a:r>
            <a:r>
              <a:rPr lang="en-US" b="1"/>
              <a:t>Format Shape </a:t>
            </a:r>
            <a:r>
              <a:rPr lang="en-US"/>
              <a:t>dialog box launcher. In the </a:t>
            </a:r>
            <a:r>
              <a:rPr lang="en-US" b="1"/>
              <a:t>Format</a:t>
            </a:r>
            <a:r>
              <a:rPr lang="en-US"/>
              <a:t> </a:t>
            </a:r>
            <a:r>
              <a:rPr lang="en-US" b="1"/>
              <a:t>Shape</a:t>
            </a:r>
            <a:r>
              <a:rPr lang="en-US"/>
              <a:t> dialog box, in the left pane, click </a:t>
            </a:r>
            <a:r>
              <a:rPr lang="en-US" b="1"/>
              <a:t>Line</a:t>
            </a:r>
            <a:r>
              <a:rPr lang="en-US"/>
              <a:t> </a:t>
            </a:r>
            <a:r>
              <a:rPr lang="en-US" b="1"/>
              <a:t>Color</a:t>
            </a:r>
            <a:r>
              <a:rPr lang="en-US"/>
              <a:t>. In the </a:t>
            </a:r>
            <a:r>
              <a:rPr lang="en-US" b="1"/>
              <a:t>Line</a:t>
            </a:r>
            <a:r>
              <a:rPr lang="en-US"/>
              <a:t> </a:t>
            </a:r>
            <a:r>
              <a:rPr lang="en-US" b="1"/>
              <a:t>Color</a:t>
            </a:r>
            <a:r>
              <a:rPr lang="en-US"/>
              <a:t> pane, select </a:t>
            </a:r>
            <a:r>
              <a:rPr lang="en-US" b="1"/>
              <a:t>Solid line</a:t>
            </a:r>
            <a:r>
              <a:rPr lang="en-US"/>
              <a:t>, click the button next to </a:t>
            </a:r>
            <a:r>
              <a:rPr lang="en-US" b="1"/>
              <a:t>Color</a:t>
            </a:r>
            <a:r>
              <a:rPr lang="en-US"/>
              <a:t>, and then under </a:t>
            </a:r>
            <a:r>
              <a:rPr lang="en-US" b="1"/>
              <a:t>Theme Colors </a:t>
            </a:r>
            <a:r>
              <a:rPr lang="en-US"/>
              <a:t>click </a:t>
            </a:r>
            <a:r>
              <a:rPr lang="en-US" b="1"/>
              <a:t>Blue, Accent 1 </a:t>
            </a:r>
            <a:r>
              <a:rPr lang="en-US"/>
              <a:t>(first row, fifth option from the left). </a:t>
            </a:r>
          </a:p>
          <a:p>
            <a:pPr marL="232943" indent="-232943">
              <a:buFont typeface="+mj-lt"/>
              <a:buAutoNum type="arabicPeriod"/>
            </a:pPr>
            <a:r>
              <a:rPr lang="en-US"/>
              <a:t>Also in the </a:t>
            </a:r>
            <a:r>
              <a:rPr lang="en-US" b="1"/>
              <a:t>Format</a:t>
            </a:r>
            <a:r>
              <a:rPr lang="en-US"/>
              <a:t> </a:t>
            </a:r>
            <a:r>
              <a:rPr lang="en-US" b="1"/>
              <a:t>Shape</a:t>
            </a:r>
            <a:r>
              <a:rPr lang="en-US"/>
              <a:t> dialog box, in the left pane, click </a:t>
            </a:r>
            <a:r>
              <a:rPr lang="en-US" b="1"/>
              <a:t>Line</a:t>
            </a:r>
            <a:r>
              <a:rPr lang="en-US"/>
              <a:t> </a:t>
            </a:r>
            <a:r>
              <a:rPr lang="en-US" b="1"/>
              <a:t>Style</a:t>
            </a:r>
            <a:r>
              <a:rPr lang="en-US"/>
              <a:t>, and then do the following in the </a:t>
            </a:r>
            <a:r>
              <a:rPr lang="en-US" b="1"/>
              <a:t>Line</a:t>
            </a:r>
            <a:r>
              <a:rPr lang="en-US"/>
              <a:t> </a:t>
            </a:r>
            <a:r>
              <a:rPr lang="en-US" b="1"/>
              <a:t>Style</a:t>
            </a:r>
            <a:r>
              <a:rPr lang="en-US"/>
              <a:t> pane:</a:t>
            </a:r>
          </a:p>
          <a:p>
            <a:pPr marL="698830" lvl="1" indent="-232943">
              <a:buFont typeface="Arial" pitchFamily="34" charset="0"/>
              <a:buChar char="•"/>
            </a:pPr>
            <a:r>
              <a:rPr lang="en-US"/>
              <a:t>In the </a:t>
            </a:r>
            <a:r>
              <a:rPr lang="en-US" b="1"/>
              <a:t>Width</a:t>
            </a:r>
            <a:r>
              <a:rPr lang="en-US"/>
              <a:t> box, enter </a:t>
            </a:r>
            <a:r>
              <a:rPr lang="en-US" b="1"/>
              <a:t>2 pt. </a:t>
            </a:r>
          </a:p>
          <a:p>
            <a:pPr marL="698830" lvl="1" indent="-232943">
              <a:buFont typeface="Arial" pitchFamily="34" charset="0"/>
              <a:buChar char="•"/>
            </a:pPr>
            <a:r>
              <a:rPr lang="en-US"/>
              <a:t>In the </a:t>
            </a:r>
            <a:r>
              <a:rPr lang="en-US" b="1"/>
              <a:t>Dash</a:t>
            </a:r>
            <a:r>
              <a:rPr lang="en-US"/>
              <a:t> </a:t>
            </a:r>
            <a:r>
              <a:rPr lang="en-US" b="1"/>
              <a:t>type</a:t>
            </a:r>
            <a:r>
              <a:rPr lang="en-US"/>
              <a:t> list, select </a:t>
            </a:r>
            <a:r>
              <a:rPr lang="en-US" b="1"/>
              <a:t>Round</a:t>
            </a:r>
            <a:r>
              <a:rPr lang="en-US"/>
              <a:t> </a:t>
            </a:r>
            <a:r>
              <a:rPr lang="en-US" b="1"/>
              <a:t>Dot </a:t>
            </a:r>
            <a:r>
              <a:rPr lang="en-US"/>
              <a:t>(second option from the top).</a:t>
            </a:r>
          </a:p>
          <a:p>
            <a:pPr marL="698830" lvl="1" indent="-232943">
              <a:buFont typeface="Arial" pitchFamily="34" charset="0"/>
              <a:buChar char="•"/>
            </a:pPr>
            <a:r>
              <a:rPr lang="en-US"/>
              <a:t>In the </a:t>
            </a:r>
            <a:r>
              <a:rPr lang="en-US" b="1"/>
              <a:t>Cap</a:t>
            </a:r>
            <a:r>
              <a:rPr lang="en-US"/>
              <a:t> </a:t>
            </a:r>
            <a:r>
              <a:rPr lang="en-US" b="1"/>
              <a:t>type</a:t>
            </a:r>
            <a:r>
              <a:rPr lang="en-US"/>
              <a:t> list, select </a:t>
            </a:r>
            <a:r>
              <a:rPr lang="en-US" b="1"/>
              <a:t>Round</a:t>
            </a:r>
            <a:r>
              <a:rPr lang="en-US"/>
              <a:t>. </a:t>
            </a:r>
          </a:p>
          <a:p>
            <a:pPr marL="698830" lvl="1" indent="-232943">
              <a:buFont typeface="Arial" pitchFamily="34" charset="0"/>
              <a:buChar char="•"/>
            </a:pPr>
            <a:r>
              <a:rPr lang="en-US"/>
              <a:t>In the </a:t>
            </a:r>
            <a:r>
              <a:rPr lang="en-US" b="1"/>
              <a:t>Join</a:t>
            </a:r>
            <a:r>
              <a:rPr lang="en-US"/>
              <a:t> </a:t>
            </a:r>
            <a:r>
              <a:rPr lang="en-US" b="1"/>
              <a:t>type</a:t>
            </a:r>
            <a:r>
              <a:rPr lang="en-US"/>
              <a:t> list, select </a:t>
            </a:r>
            <a:r>
              <a:rPr lang="en-US" b="1"/>
              <a:t>Round</a:t>
            </a:r>
            <a:r>
              <a:rPr lang="en-US"/>
              <a:t>.</a:t>
            </a:r>
          </a:p>
          <a:p>
            <a:pPr marL="232943" indent="-232943"/>
            <a:endParaRPr lang="en-US"/>
          </a:p>
          <a:p>
            <a:pPr marL="232943" indent="-232943"/>
            <a:endParaRPr lang="en-US"/>
          </a:p>
          <a:p>
            <a:pPr marL="232943" indent="-232943"/>
            <a:r>
              <a:rPr lang="en-US"/>
              <a:t>To reproduce the animation effects on this slide, do the following:</a:t>
            </a:r>
          </a:p>
          <a:p>
            <a:pPr marL="232943" indent="-232943">
              <a:buFont typeface="+mj-lt"/>
              <a:buAutoNum type="arabicPeriod"/>
            </a:pPr>
            <a:r>
              <a:rPr lang="en-US"/>
              <a:t>On the </a:t>
            </a:r>
            <a:r>
              <a:rPr lang="en-US" b="1"/>
              <a:t>Animations</a:t>
            </a:r>
            <a:r>
              <a:rPr lang="en-US"/>
              <a:t> tab, in the </a:t>
            </a:r>
            <a:r>
              <a:rPr lang="en-US" b="1"/>
              <a:t>Animations</a:t>
            </a:r>
            <a:r>
              <a:rPr lang="en-US"/>
              <a:t> group, click </a:t>
            </a:r>
            <a:r>
              <a:rPr lang="en-US" b="1"/>
              <a:t>Custom</a:t>
            </a:r>
            <a:r>
              <a:rPr lang="en-US"/>
              <a:t> </a:t>
            </a:r>
            <a:r>
              <a:rPr lang="en-US" b="1"/>
              <a:t>Animation</a:t>
            </a:r>
            <a:r>
              <a:rPr lang="en-US"/>
              <a:t>.</a:t>
            </a:r>
          </a:p>
          <a:p>
            <a:pPr marL="232943" indent="-232943">
              <a:buFont typeface="+mj-lt"/>
              <a:buAutoNum type="arabicPeriod"/>
            </a:pPr>
            <a:r>
              <a:rPr lang="en-US"/>
              <a:t>On the slide, select the graphic. In the </a:t>
            </a:r>
            <a:r>
              <a:rPr lang="en-US" b="1"/>
              <a:t>Custom</a:t>
            </a:r>
            <a:r>
              <a:rPr lang="en-US"/>
              <a:t> </a:t>
            </a:r>
            <a:r>
              <a:rPr lang="en-US" b="1"/>
              <a:t>Animation</a:t>
            </a:r>
            <a:r>
              <a:rPr lang="en-US"/>
              <a:t> task pane, do the following:</a:t>
            </a:r>
          </a:p>
          <a:p>
            <a:pPr marL="698830" lvl="1" indent="-232943">
              <a:buFont typeface="+mj-lt"/>
              <a:buAutoNum type="arabicPeriod"/>
            </a:pPr>
            <a:r>
              <a:rPr lang="en-US"/>
              <a:t>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Peek</a:t>
            </a:r>
            <a:r>
              <a:rPr lang="en-US"/>
              <a:t> </a:t>
            </a:r>
            <a:r>
              <a:rPr lang="en-US" b="1"/>
              <a:t>In</a:t>
            </a:r>
            <a:r>
              <a:rPr lang="en-US"/>
              <a:t>. Under </a:t>
            </a:r>
            <a:r>
              <a:rPr lang="en-US" b="1"/>
              <a:t>Modify: Peek In</a:t>
            </a:r>
            <a:r>
              <a:rPr lang="en-US"/>
              <a:t>, in the </a:t>
            </a:r>
            <a:r>
              <a:rPr lang="en-US" b="1"/>
              <a:t>Speed</a:t>
            </a:r>
            <a:r>
              <a:rPr lang="en-US"/>
              <a:t> list, select </a:t>
            </a:r>
            <a:r>
              <a:rPr lang="en-US" b="1"/>
              <a:t>Very</a:t>
            </a:r>
            <a:r>
              <a:rPr lang="en-US"/>
              <a:t> </a:t>
            </a:r>
            <a:r>
              <a:rPr lang="en-US" b="1"/>
              <a:t>Fast</a:t>
            </a:r>
            <a:r>
              <a:rPr lang="en-US"/>
              <a:t>. </a:t>
            </a:r>
            <a:endParaRPr lang="en-US" i="1"/>
          </a:p>
          <a:p>
            <a:pPr marL="698830" lvl="1" indent="-232943">
              <a:buFont typeface="+mj-lt"/>
              <a:buAutoNum type="arabicPeriod"/>
            </a:pPr>
            <a:r>
              <a:rPr lang="en-US"/>
              <a:t>Click the arrow to the right of the animation effect (peek in effect), and then click </a:t>
            </a:r>
            <a:r>
              <a:rPr lang="en-US" b="1"/>
              <a:t>Effect</a:t>
            </a:r>
            <a:r>
              <a:rPr lang="en-US"/>
              <a:t> </a:t>
            </a:r>
            <a:r>
              <a:rPr lang="en-US" b="1"/>
              <a:t>Options</a:t>
            </a:r>
            <a:r>
              <a:rPr lang="en-US"/>
              <a:t>. In the </a:t>
            </a:r>
            <a:r>
              <a:rPr lang="en-US" b="1"/>
              <a:t>Peek In </a:t>
            </a:r>
            <a:r>
              <a:rPr lang="en-US"/>
              <a:t>dialog box, on the </a:t>
            </a:r>
            <a:r>
              <a:rPr lang="en-US" b="1"/>
              <a:t>SmartArt</a:t>
            </a:r>
            <a:r>
              <a:rPr lang="en-US"/>
              <a:t> </a:t>
            </a:r>
            <a:r>
              <a:rPr lang="en-US" b="1"/>
              <a:t>Animation</a:t>
            </a:r>
            <a:r>
              <a:rPr lang="en-US"/>
              <a:t> tab, in the </a:t>
            </a:r>
            <a:r>
              <a:rPr lang="en-US" b="1"/>
              <a:t>Group graphic </a:t>
            </a:r>
            <a:r>
              <a:rPr lang="en-US"/>
              <a:t>list, select </a:t>
            </a:r>
            <a:r>
              <a:rPr lang="en-US" b="1"/>
              <a:t>By level one by one</a:t>
            </a:r>
            <a:r>
              <a:rPr lang="en-US"/>
              <a:t>.</a:t>
            </a:r>
          </a:p>
          <a:p>
            <a:pPr marL="232943" indent="-232943">
              <a:buFont typeface="+mj-lt"/>
              <a:buAutoNum type="arabicPeriod"/>
            </a:pPr>
            <a:r>
              <a:rPr lang="en-US"/>
              <a:t>Also in the </a:t>
            </a:r>
            <a:r>
              <a:rPr lang="en-US" b="1"/>
              <a:t>Custom Animation </a:t>
            </a:r>
            <a:r>
              <a:rPr lang="en-US"/>
              <a:t>task pane, click the double arrow under the animation effect to expand the contents of the list of effects, and then do the following: </a:t>
            </a:r>
          </a:p>
          <a:p>
            <a:pPr marL="698830" lvl="1" indent="-232943">
              <a:buFont typeface="Arial" pitchFamily="34" charset="0"/>
              <a:buChar char="•"/>
            </a:pPr>
            <a:r>
              <a:rPr lang="en-US"/>
              <a:t>Select the first animation effect (peek-in effect). Under </a:t>
            </a:r>
            <a:r>
              <a:rPr lang="en-US" b="1"/>
              <a:t>Modify: Peek In</a:t>
            </a:r>
            <a:r>
              <a:rPr lang="en-US"/>
              <a:t>, in the </a:t>
            </a:r>
            <a:r>
              <a:rPr lang="en-US" b="1"/>
              <a:t>Start</a:t>
            </a:r>
            <a:r>
              <a:rPr lang="en-US"/>
              <a:t> list, select </a:t>
            </a:r>
            <a:r>
              <a:rPr lang="en-US" b="1"/>
              <a:t>With</a:t>
            </a:r>
            <a:r>
              <a:rPr lang="en-US"/>
              <a:t> </a:t>
            </a:r>
            <a:r>
              <a:rPr lang="en-US" b="1"/>
              <a:t>Previous</a:t>
            </a:r>
            <a:r>
              <a:rPr lang="en-US"/>
              <a:t>.</a:t>
            </a:r>
          </a:p>
          <a:p>
            <a:pPr marL="698830" lvl="1" indent="-232943">
              <a:buFont typeface="Arial" pitchFamily="34" charset="0"/>
              <a:buChar char="•"/>
            </a:pPr>
            <a:r>
              <a:rPr lang="en-US"/>
              <a:t>Press and hold CTRL, and then select the second, fourth, sixth, eighth, 10</a:t>
            </a:r>
            <a:r>
              <a:rPr lang="en-US" baseline="30000"/>
              <a:t>th</a:t>
            </a:r>
            <a:r>
              <a:rPr lang="en-US"/>
              <a:t>, 12</a:t>
            </a:r>
            <a:r>
              <a:rPr lang="en-US" baseline="30000"/>
              <a:t>th</a:t>
            </a:r>
            <a:r>
              <a:rPr lang="en-US"/>
              <a:t>, 14</a:t>
            </a:r>
            <a:r>
              <a:rPr lang="en-US" baseline="30000"/>
              <a:t>th</a:t>
            </a:r>
            <a:r>
              <a:rPr lang="en-US"/>
              <a:t>, 16</a:t>
            </a:r>
            <a:r>
              <a:rPr lang="en-US" baseline="30000"/>
              <a:t>th</a:t>
            </a:r>
            <a:r>
              <a:rPr lang="en-US"/>
              <a:t>, and 18</a:t>
            </a:r>
            <a:r>
              <a:rPr lang="en-US" baseline="30000"/>
              <a:t>th</a:t>
            </a:r>
            <a:r>
              <a:rPr lang="en-US"/>
              <a:t> animation effects (peek-in effects), and do the following:</a:t>
            </a:r>
          </a:p>
          <a:p>
            <a:pPr marL="1164717" lvl="2" indent="-232943">
              <a:buFont typeface="+mj-lt"/>
              <a:buAutoNum type="arabicPeriod"/>
            </a:pPr>
            <a:r>
              <a:rPr lang="en-US"/>
              <a:t>Click </a:t>
            </a:r>
            <a:r>
              <a:rPr lang="en-US" b="1"/>
              <a:t>Change</a:t>
            </a:r>
            <a:r>
              <a:rPr lang="en-US"/>
              <a:t>, point to </a:t>
            </a:r>
            <a:r>
              <a:rPr lang="en-US" b="1"/>
              <a:t>Entrance</a:t>
            </a:r>
            <a:r>
              <a:rPr lang="en-US"/>
              <a:t>, and then click </a:t>
            </a:r>
            <a:r>
              <a:rPr lang="en-US" b="1"/>
              <a:t>More</a:t>
            </a:r>
            <a:r>
              <a:rPr lang="en-US"/>
              <a:t> </a:t>
            </a:r>
            <a:r>
              <a:rPr lang="en-US" b="1"/>
              <a:t>Effects</a:t>
            </a:r>
            <a:r>
              <a:rPr lang="en-US"/>
              <a:t>. In the </a:t>
            </a:r>
            <a:r>
              <a:rPr lang="en-US" b="1"/>
              <a:t>Change</a:t>
            </a:r>
            <a:r>
              <a:rPr lang="en-US"/>
              <a:t> </a:t>
            </a:r>
            <a:r>
              <a:rPr lang="en-US" b="1"/>
              <a:t>Entrance</a:t>
            </a:r>
            <a:r>
              <a:rPr lang="en-US"/>
              <a:t> </a:t>
            </a:r>
            <a:r>
              <a:rPr lang="en-US" b="1"/>
              <a:t>Effects</a:t>
            </a:r>
            <a:r>
              <a:rPr lang="en-US"/>
              <a:t> dialog box, under </a:t>
            </a:r>
            <a:r>
              <a:rPr lang="en-US" b="1"/>
              <a:t>Subtle</a:t>
            </a:r>
            <a:r>
              <a:rPr lang="en-US"/>
              <a:t>, click </a:t>
            </a:r>
            <a:r>
              <a:rPr lang="en-US" b="1"/>
              <a:t>Fade</a:t>
            </a:r>
            <a:r>
              <a:rPr lang="en-US"/>
              <a:t>. </a:t>
            </a:r>
          </a:p>
          <a:p>
            <a:pPr marL="1164717" lvl="2" indent="-232943">
              <a:buFont typeface="+mj-lt"/>
              <a:buAutoNum type="arabicPeriod"/>
            </a:pPr>
            <a:r>
              <a:rPr lang="en-US"/>
              <a:t>Under </a:t>
            </a:r>
            <a:r>
              <a:rPr lang="en-US" b="1"/>
              <a:t>Modify: Fade</a:t>
            </a:r>
            <a:r>
              <a:rPr lang="en-US"/>
              <a:t>, in the </a:t>
            </a:r>
            <a:r>
              <a:rPr lang="en-US" b="1"/>
              <a:t>Speed</a:t>
            </a:r>
            <a:r>
              <a:rPr lang="en-US"/>
              <a:t> list, select </a:t>
            </a:r>
            <a:r>
              <a:rPr lang="en-US" b="1"/>
              <a:t>Very</a:t>
            </a:r>
            <a:r>
              <a:rPr lang="en-US"/>
              <a:t> </a:t>
            </a:r>
            <a:r>
              <a:rPr lang="en-US" b="1"/>
              <a:t>Fast</a:t>
            </a:r>
            <a:r>
              <a:rPr lang="en-US"/>
              <a:t>.</a:t>
            </a:r>
          </a:p>
          <a:p>
            <a:pPr marL="698830" lvl="1" indent="-232943">
              <a:buFont typeface="Arial" pitchFamily="34" charset="0"/>
              <a:buChar char="•"/>
            </a:pPr>
            <a:r>
              <a:rPr lang="en-US"/>
              <a:t>Select the third animation effect (peek-in effect). Under </a:t>
            </a:r>
            <a:r>
              <a:rPr lang="en-US" b="1"/>
              <a:t>Modify: Peek In</a:t>
            </a:r>
            <a:r>
              <a:rPr lang="en-US"/>
              <a:t>, in the </a:t>
            </a:r>
            <a:r>
              <a:rPr lang="en-US" b="1"/>
              <a:t>Direction</a:t>
            </a:r>
            <a:r>
              <a:rPr lang="en-US"/>
              <a:t> list, select </a:t>
            </a:r>
            <a:r>
              <a:rPr lang="en-US" b="1"/>
              <a:t>From</a:t>
            </a:r>
            <a:r>
              <a:rPr lang="en-US"/>
              <a:t> </a:t>
            </a:r>
            <a:r>
              <a:rPr lang="en-US" b="1"/>
              <a:t>Right</a:t>
            </a:r>
            <a:r>
              <a:rPr lang="en-US"/>
              <a:t>.</a:t>
            </a:r>
          </a:p>
          <a:p>
            <a:pPr marL="698830" lvl="1" indent="-232943">
              <a:buFont typeface="Arial" pitchFamily="34" charset="0"/>
              <a:buChar char="•"/>
            </a:pPr>
            <a:r>
              <a:rPr lang="en-US"/>
              <a:t>Press and hold CTRL, and then select the fifth, seventh, and ninth animation effects (peek-in effects). Under </a:t>
            </a:r>
            <a:r>
              <a:rPr lang="en-US" b="1"/>
              <a:t>Modify: Peek In</a:t>
            </a:r>
            <a:r>
              <a:rPr lang="en-US"/>
              <a:t>, in the </a:t>
            </a:r>
            <a:r>
              <a:rPr lang="en-US" b="1"/>
              <a:t>Direction</a:t>
            </a:r>
            <a:r>
              <a:rPr lang="en-US"/>
              <a:t> list, select </a:t>
            </a:r>
            <a:r>
              <a:rPr lang="en-US" b="1"/>
              <a:t>From</a:t>
            </a:r>
            <a:r>
              <a:rPr lang="en-US"/>
              <a:t> </a:t>
            </a:r>
            <a:r>
              <a:rPr lang="en-US" b="1"/>
              <a:t>Top</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13</a:t>
            </a:r>
            <a:r>
              <a:rPr lang="en-US" baseline="30000"/>
              <a:t>th</a:t>
            </a:r>
            <a:r>
              <a:rPr lang="en-US"/>
              <a:t>, and 15</a:t>
            </a:r>
            <a:r>
              <a:rPr lang="en-US" baseline="30000"/>
              <a:t>th</a:t>
            </a:r>
            <a:r>
              <a:rPr lang="en-US"/>
              <a:t> animation effects. Under </a:t>
            </a:r>
            <a:r>
              <a:rPr lang="en-US" b="1"/>
              <a:t>Modify: Peek In</a:t>
            </a:r>
            <a:r>
              <a:rPr lang="en-US"/>
              <a:t>, in the </a:t>
            </a:r>
            <a:r>
              <a:rPr lang="en-US" b="1"/>
              <a:t>Direction</a:t>
            </a:r>
            <a:r>
              <a:rPr lang="en-US"/>
              <a:t> list, select </a:t>
            </a:r>
            <a:r>
              <a:rPr lang="en-US" b="1"/>
              <a:t>From</a:t>
            </a:r>
            <a:r>
              <a:rPr lang="en-US"/>
              <a:t> </a:t>
            </a:r>
            <a:r>
              <a:rPr lang="en-US" b="1"/>
              <a:t>Left</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12</a:t>
            </a:r>
            <a:r>
              <a:rPr lang="en-US" baseline="30000"/>
              <a:t>th</a:t>
            </a:r>
            <a:r>
              <a:rPr lang="en-US"/>
              <a:t>, 13</a:t>
            </a:r>
            <a:r>
              <a:rPr lang="en-US" baseline="30000"/>
              <a:t>th</a:t>
            </a:r>
            <a:r>
              <a:rPr lang="en-US"/>
              <a:t>, 14</a:t>
            </a:r>
            <a:r>
              <a:rPr lang="en-US" baseline="30000"/>
              <a:t>th</a:t>
            </a:r>
            <a:r>
              <a:rPr lang="en-US"/>
              <a:t>, and 15</a:t>
            </a:r>
            <a:r>
              <a:rPr lang="en-US" baseline="30000"/>
              <a:t>th</a:t>
            </a:r>
            <a:r>
              <a:rPr lang="en-US"/>
              <a:t> effects. Under </a:t>
            </a:r>
            <a:r>
              <a:rPr lang="en-US" b="1"/>
              <a:t>Modify: Peek In</a:t>
            </a:r>
            <a:r>
              <a:rPr lang="en-US"/>
              <a:t>, in the </a:t>
            </a:r>
            <a:r>
              <a:rPr lang="en-US" b="1"/>
              <a:t>Start </a:t>
            </a:r>
            <a:r>
              <a:rPr lang="en-US"/>
              <a:t>list, select </a:t>
            </a:r>
            <a:r>
              <a:rPr lang="en-US" b="1"/>
              <a:t>With Previous</a:t>
            </a:r>
            <a:r>
              <a:rPr lang="en-US"/>
              <a:t>.</a:t>
            </a:r>
          </a:p>
          <a:p>
            <a:pPr marL="698830" lvl="1" indent="-232943">
              <a:buFont typeface="Arial" pitchFamily="34" charset="0"/>
              <a:buChar char="•"/>
            </a:pPr>
            <a:r>
              <a:rPr lang="en-US"/>
              <a:t>Press and hold CTRL, and then select the 17</a:t>
            </a:r>
            <a:r>
              <a:rPr lang="en-US" baseline="30000"/>
              <a:t>th</a:t>
            </a:r>
            <a:r>
              <a:rPr lang="en-US"/>
              <a:t> and 19</a:t>
            </a:r>
            <a:r>
              <a:rPr lang="en-US" baseline="30000"/>
              <a:t>th</a:t>
            </a:r>
            <a:r>
              <a:rPr lang="en-US"/>
              <a:t> animation effects (peek-in effects), and then do the following under </a:t>
            </a:r>
            <a:r>
              <a:rPr lang="en-US" b="1"/>
              <a:t>Modify: Peek In</a:t>
            </a:r>
            <a:r>
              <a:rPr lang="en-US"/>
              <a:t>:</a:t>
            </a:r>
            <a:endParaRPr lang="en-US" b="1"/>
          </a:p>
          <a:p>
            <a:pPr marL="1164717" lvl="2" indent="-232943">
              <a:buFont typeface="Arial" pitchFamily="34" charset="0"/>
              <a:buChar char="•"/>
            </a:pPr>
            <a:r>
              <a:rPr lang="en-US"/>
              <a:t>In the </a:t>
            </a:r>
            <a:r>
              <a:rPr lang="en-US" b="1"/>
              <a:t>Direction</a:t>
            </a:r>
            <a:r>
              <a:rPr lang="en-US"/>
              <a:t> list, select </a:t>
            </a:r>
            <a:r>
              <a:rPr lang="en-US" b="1"/>
              <a:t>From</a:t>
            </a:r>
            <a:r>
              <a:rPr lang="en-US"/>
              <a:t> </a:t>
            </a:r>
            <a:r>
              <a:rPr lang="en-US" b="1"/>
              <a:t>Left</a:t>
            </a:r>
            <a:r>
              <a:rPr lang="en-US"/>
              <a:t>.</a:t>
            </a:r>
          </a:p>
          <a:p>
            <a:pPr marL="1164717" lvl="2" indent="-232943" defTabSz="931774">
              <a:buFont typeface="Arial" pitchFamily="34" charset="0"/>
              <a:buChar char="•"/>
              <a:defRPr/>
            </a:pPr>
            <a:r>
              <a:rPr lang="en-US"/>
              <a:t>In the </a:t>
            </a:r>
            <a:r>
              <a:rPr lang="en-US" b="1"/>
              <a:t>Start</a:t>
            </a:r>
            <a:r>
              <a:rPr lang="en-US"/>
              <a:t> list, select </a:t>
            </a:r>
            <a:r>
              <a:rPr lang="en-US" b="1"/>
              <a:t>With</a:t>
            </a:r>
            <a:r>
              <a:rPr lang="en-US"/>
              <a:t> </a:t>
            </a:r>
            <a:r>
              <a:rPr lang="en-US" b="1"/>
              <a:t>Previous</a:t>
            </a:r>
            <a:r>
              <a:rPr lang="en-US"/>
              <a:t>.</a:t>
            </a:r>
          </a:p>
          <a:p>
            <a:pPr marL="232943" indent="-232943">
              <a:buFont typeface="+mj-lt"/>
              <a:buAutoNum type="arabicPeriod"/>
            </a:pPr>
            <a:r>
              <a:rPr lang="en-US"/>
              <a:t>On the slide, select the freeform line. In the </a:t>
            </a:r>
            <a:r>
              <a:rPr lang="en-US" b="1"/>
              <a:t>Custom</a:t>
            </a:r>
            <a:r>
              <a:rPr lang="en-US"/>
              <a:t> </a:t>
            </a:r>
            <a:r>
              <a:rPr lang="en-US" b="1"/>
              <a:t>Animation</a:t>
            </a:r>
            <a:r>
              <a:rPr lang="en-US"/>
              <a:t> task pane, 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Wipe</a:t>
            </a:r>
            <a:r>
              <a:rPr lang="en-US"/>
              <a:t>.</a:t>
            </a:r>
          </a:p>
          <a:p>
            <a:pPr marL="232943" indent="-232943">
              <a:buFont typeface="+mj-lt"/>
              <a:buAutoNum type="arabicPeriod"/>
            </a:pPr>
            <a:r>
              <a:rPr lang="en-US"/>
              <a:t>Also in the </a:t>
            </a:r>
            <a:r>
              <a:rPr lang="en-US" b="1"/>
              <a:t>Custom</a:t>
            </a:r>
            <a:r>
              <a:rPr lang="en-US"/>
              <a:t> </a:t>
            </a:r>
            <a:r>
              <a:rPr lang="en-US" b="1"/>
              <a:t>Animation</a:t>
            </a:r>
            <a:r>
              <a:rPr lang="en-US"/>
              <a:t> task pane, select the 20</a:t>
            </a:r>
            <a:r>
              <a:rPr lang="en-US" baseline="30000"/>
              <a:t>th</a:t>
            </a:r>
            <a:r>
              <a:rPr lang="en-US"/>
              <a:t> animation effect (wipe effect). Under </a:t>
            </a:r>
            <a:r>
              <a:rPr lang="en-US" b="1"/>
              <a:t>Modify: Wipe</a:t>
            </a:r>
            <a:r>
              <a:rPr lang="en-US"/>
              <a:t>,</a:t>
            </a:r>
            <a:r>
              <a:rPr lang="en-US" b="1"/>
              <a:t> </a:t>
            </a:r>
            <a:r>
              <a:rPr lang="en-US"/>
              <a:t>do the following:</a:t>
            </a:r>
          </a:p>
          <a:p>
            <a:pPr marL="698830" lvl="1" indent="-232943">
              <a:buFont typeface="Arial" pitchFamily="34" charset="0"/>
              <a:buChar char="•"/>
            </a:pPr>
            <a:r>
              <a:rPr lang="en-US"/>
              <a:t>In the </a:t>
            </a:r>
            <a:r>
              <a:rPr lang="en-US" b="1"/>
              <a:t>Start</a:t>
            </a:r>
            <a:r>
              <a:rPr lang="en-US"/>
              <a:t> list, select </a:t>
            </a:r>
            <a:r>
              <a:rPr lang="en-US" b="1"/>
              <a:t>After</a:t>
            </a:r>
            <a:r>
              <a:rPr lang="en-US"/>
              <a:t> </a:t>
            </a:r>
            <a:r>
              <a:rPr lang="en-US" b="1"/>
              <a:t>Previous</a:t>
            </a:r>
            <a:r>
              <a:rPr lang="en-US"/>
              <a:t>. </a:t>
            </a:r>
          </a:p>
          <a:p>
            <a:pPr marL="698830" lvl="1" indent="-232943">
              <a:buFont typeface="Arial" pitchFamily="34" charset="0"/>
              <a:buChar char="•"/>
            </a:pPr>
            <a:r>
              <a:rPr lang="en-US"/>
              <a:t>In the </a:t>
            </a:r>
            <a:r>
              <a:rPr lang="en-US" b="1"/>
              <a:t>Direction</a:t>
            </a:r>
            <a:r>
              <a:rPr lang="en-US"/>
              <a:t> list, select </a:t>
            </a:r>
            <a:r>
              <a:rPr lang="en-US" b="1"/>
              <a:t>From</a:t>
            </a:r>
            <a:r>
              <a:rPr lang="en-US"/>
              <a:t> </a:t>
            </a:r>
            <a:r>
              <a:rPr lang="en-US" b="1"/>
              <a:t>Bottom</a:t>
            </a:r>
            <a:r>
              <a:rPr lang="en-US"/>
              <a:t>. </a:t>
            </a:r>
          </a:p>
          <a:p>
            <a:pPr marL="698830" lvl="1" indent="-232943">
              <a:buFont typeface="Arial" pitchFamily="34" charset="0"/>
              <a:buChar char="•"/>
            </a:pPr>
            <a:r>
              <a:rPr lang="en-US"/>
              <a:t>In the </a:t>
            </a:r>
            <a:r>
              <a:rPr lang="en-US" b="1"/>
              <a:t>Speed</a:t>
            </a:r>
            <a:r>
              <a:rPr lang="en-US"/>
              <a:t> list, select </a:t>
            </a:r>
            <a:r>
              <a:rPr lang="en-US" b="1"/>
              <a:t>Very</a:t>
            </a:r>
            <a:r>
              <a:rPr lang="en-US"/>
              <a:t> </a:t>
            </a:r>
            <a:r>
              <a:rPr lang="en-US" b="1"/>
              <a:t>Fast</a:t>
            </a:r>
            <a:r>
              <a:rPr lang="en-US"/>
              <a:t>.</a:t>
            </a:r>
          </a:p>
          <a:p>
            <a:pPr marL="232943" lvl="1" indent="-232943" defTabSz="931774">
              <a:buFont typeface="+mj-lt"/>
              <a:buAutoNum type="arabicPeriod" startAt="6"/>
              <a:defRPr/>
            </a:pPr>
            <a:r>
              <a:rPr lang="en-US"/>
              <a:t>Also in the </a:t>
            </a:r>
            <a:r>
              <a:rPr lang="en-US" b="1"/>
              <a:t>Custom Animation </a:t>
            </a:r>
            <a:r>
              <a:rPr lang="en-US"/>
              <a:t>task pane, drag the 20</a:t>
            </a:r>
            <a:r>
              <a:rPr lang="en-US" baseline="30000"/>
              <a:t>th</a:t>
            </a:r>
            <a:r>
              <a:rPr lang="en-US"/>
              <a:t> animation effect until it is 15</a:t>
            </a:r>
            <a:r>
              <a:rPr lang="en-US" baseline="30000"/>
              <a:t>th</a:t>
            </a:r>
            <a:r>
              <a:rPr lang="en-US"/>
              <a:t> in the list of effects. </a:t>
            </a:r>
          </a:p>
          <a:p>
            <a:pPr marL="232943" indent="-232943"/>
            <a:endParaRPr lang="en-US"/>
          </a:p>
          <a:p>
            <a:pPr marL="232943" indent="-232943">
              <a:buFont typeface="+mj-lt"/>
              <a:buAutoNum type="arabicPeriod"/>
            </a:pPr>
            <a:endParaRPr lang="en-US">
              <a:solidFill>
                <a:schemeClr val="accent6"/>
              </a:solidFill>
            </a:endParaRPr>
          </a:p>
          <a:p>
            <a:pPr marL="232943" indent="-232943"/>
            <a:r>
              <a:rPr lang="en-US">
                <a:solidFill>
                  <a:schemeClr val="accent6"/>
                </a:solidFill>
              </a:rPr>
              <a:t>To reproduce the background on this slide, do the following:</a:t>
            </a:r>
          </a:p>
          <a:p>
            <a:pPr marL="232943" indent="-232943">
              <a:buFont typeface="+mj-lt"/>
              <a:buAutoNum type="arabicPeriod"/>
            </a:pPr>
            <a:r>
              <a:rPr lang="en-US"/>
              <a:t>Right-click the slide background area, and then click </a:t>
            </a:r>
            <a:r>
              <a:rPr lang="en-US" b="1"/>
              <a:t>Format Background</a:t>
            </a:r>
            <a:r>
              <a:rPr lang="en-US"/>
              <a:t>. In the </a:t>
            </a:r>
            <a:r>
              <a:rPr lang="en-US" b="1"/>
              <a:t>Format Background </a:t>
            </a:r>
            <a:r>
              <a:rPr lang="en-US"/>
              <a:t>dialog box, click </a:t>
            </a:r>
            <a:r>
              <a:rPr lang="en-US" b="1"/>
              <a:t>Fill</a:t>
            </a:r>
            <a:r>
              <a:rPr lang="en-US"/>
              <a:t> in the left pane, select </a:t>
            </a:r>
            <a:r>
              <a:rPr lang="en-US" b="1"/>
              <a:t>Gradient 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 Down </a:t>
            </a:r>
            <a:r>
              <a:rPr lang="en-US"/>
              <a:t>(first row, second option from the left)</a:t>
            </a:r>
            <a:endParaRPr lang="en-US" b="1"/>
          </a:p>
          <a:p>
            <a:pPr marL="698830" lvl="1" indent="-232943">
              <a:buFont typeface="Arial" pitchFamily="34" charset="0"/>
              <a:buChar char="•"/>
            </a:pPr>
            <a:r>
              <a:rPr lang="en-US"/>
              <a:t>Under </a:t>
            </a:r>
            <a:r>
              <a:rPr lang="en-US" b="1"/>
              <a:t>Gradient stops</a:t>
            </a:r>
            <a:r>
              <a:rPr lang="en-US"/>
              <a:t>, click </a:t>
            </a:r>
            <a:r>
              <a:rPr lang="en-US" b="1"/>
              <a:t>Add</a:t>
            </a:r>
            <a:r>
              <a:rPr lang="en-US"/>
              <a:t> or </a:t>
            </a:r>
            <a:r>
              <a:rPr lang="en-US" b="1"/>
              <a:t>Remove</a:t>
            </a:r>
            <a:r>
              <a:rPr lang="en-US"/>
              <a:t> until three stops appear in the drop-down list.</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Black, Text 1 </a:t>
            </a:r>
            <a:r>
              <a:rPr lang="en-US"/>
              <a:t>(first row, second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32%</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fourth option from the left).</a:t>
            </a:r>
          </a:p>
          <a:p>
            <a:pPr marL="698830" lvl="1" indent="-232943">
              <a:buFont typeface="Arial" pitchFamily="34" charset="0"/>
              <a:buChar char="•"/>
            </a:pPr>
            <a:r>
              <a:rPr lang="en-US"/>
              <a:t>Select </a:t>
            </a:r>
            <a:r>
              <a:rPr lang="en-US" b="1"/>
              <a:t>Stop 3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80% </a:t>
            </a:r>
            <a:r>
              <a:rPr lang="en-US"/>
              <a:t>(second row, fifth option from the left).</a:t>
            </a:r>
          </a:p>
          <a:p>
            <a:pPr marL="1164717" lvl="2" indent="-232943"/>
            <a:endParaRPr lang="en-US"/>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865494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a:t>SmartArt custom animation effects: organization chart</a:t>
            </a:r>
            <a:endParaRPr lang="en-US" sz="1400" i="1"/>
          </a:p>
          <a:p>
            <a:r>
              <a:rPr lang="en-US" sz="1400"/>
              <a:t>(Intermediate)</a:t>
            </a:r>
          </a:p>
          <a:p>
            <a:endParaRPr lang="en-US"/>
          </a:p>
          <a:p>
            <a:endParaRPr lang="en-US"/>
          </a:p>
          <a:p>
            <a:pPr defTabSz="931774">
              <a:defRPr/>
            </a:pPr>
            <a:r>
              <a:rPr lang="en-US" b="1"/>
              <a:t>Tip</a:t>
            </a:r>
            <a:r>
              <a:rPr lang="en-US"/>
              <a:t>: The instructions below describe how to reproduce the exact organization chart and animation effects in the example above. In the animation procedures, the number of animation effects that require modification in the </a:t>
            </a:r>
            <a:r>
              <a:rPr lang="en-US" b="1"/>
              <a:t>Custom Animation </a:t>
            </a:r>
            <a:r>
              <a:rPr lang="en-US"/>
              <a:t>task pane will vary if the chart contains a different number of managers and employees.</a:t>
            </a:r>
          </a:p>
          <a:p>
            <a:endParaRPr lang="en-US"/>
          </a:p>
          <a:p>
            <a:endParaRPr lang="en-US"/>
          </a:p>
          <a:p>
            <a:r>
              <a:rPr lang="en-US"/>
              <a:t>To reproduce the SmartArt effects on this slide, do the following:</a:t>
            </a:r>
          </a:p>
          <a:p>
            <a:pPr marL="232943" indent="-232943" defTabSz="931774">
              <a:buFont typeface="+mj-lt"/>
              <a:buAutoNum type="arabicPeriod"/>
              <a:defRPr/>
            </a:pPr>
            <a:r>
              <a:rPr lang="en-US"/>
              <a:t>On the </a:t>
            </a:r>
            <a:r>
              <a:rPr lang="en-US" b="1"/>
              <a:t>Home</a:t>
            </a:r>
            <a:r>
              <a:rPr lang="en-US"/>
              <a:t> tab, in the </a:t>
            </a:r>
            <a:r>
              <a:rPr lang="en-US" b="1"/>
              <a:t>Slides</a:t>
            </a:r>
            <a:r>
              <a:rPr lang="en-US"/>
              <a:t> group, click </a:t>
            </a:r>
            <a:r>
              <a:rPr lang="en-US" b="1"/>
              <a:t>Layout</a:t>
            </a:r>
            <a:r>
              <a:rPr lang="en-US"/>
              <a:t>, and then click </a:t>
            </a:r>
            <a:r>
              <a:rPr lang="en-US" b="1"/>
              <a:t>Blank</a:t>
            </a:r>
            <a:r>
              <a:rPr lang="en-US"/>
              <a:t>. </a:t>
            </a:r>
          </a:p>
          <a:p>
            <a:pPr marL="232943" indent="-232943">
              <a:buFont typeface="+mj-lt"/>
              <a:buAutoNum type="arabicPeriod"/>
            </a:pPr>
            <a:r>
              <a:rPr lang="en-US"/>
              <a:t>On the </a:t>
            </a:r>
            <a:r>
              <a:rPr lang="en-US" b="1"/>
              <a:t>Insert tab</a:t>
            </a:r>
            <a:r>
              <a:rPr lang="en-US"/>
              <a:t>, in the </a:t>
            </a:r>
            <a:r>
              <a:rPr lang="en-US" b="1"/>
              <a:t>Illustrations</a:t>
            </a:r>
            <a:r>
              <a:rPr lang="en-US"/>
              <a:t> group, click </a:t>
            </a:r>
            <a:r>
              <a:rPr lang="en-US" b="1"/>
              <a:t>SmartArt</a:t>
            </a:r>
            <a:r>
              <a:rPr lang="en-US"/>
              <a:t>. In the </a:t>
            </a:r>
            <a:r>
              <a:rPr lang="en-US" b="1"/>
              <a:t>Choose a SmartArt Graphic</a:t>
            </a:r>
            <a:r>
              <a:rPr lang="en-US"/>
              <a:t> dialog box, in the left pane, click </a:t>
            </a:r>
            <a:r>
              <a:rPr lang="en-US" b="1"/>
              <a:t>Hierarchy</a:t>
            </a:r>
            <a:r>
              <a:rPr lang="en-US"/>
              <a:t>. In the </a:t>
            </a:r>
            <a:r>
              <a:rPr lang="en-US" b="1"/>
              <a:t>Hierarchy</a:t>
            </a:r>
            <a:r>
              <a:rPr lang="en-US"/>
              <a:t> pane, click </a:t>
            </a:r>
            <a:r>
              <a:rPr lang="en-US" b="1"/>
              <a:t>Organization Chart </a:t>
            </a:r>
            <a:r>
              <a:rPr lang="en-US"/>
              <a:t>(first row, first option from the left), and then click </a:t>
            </a:r>
            <a:r>
              <a:rPr lang="en-US" b="1"/>
              <a:t>OK</a:t>
            </a:r>
            <a:r>
              <a:rPr lang="en-US"/>
              <a:t> to insert the graphic into the slide.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 for the first-level rectangle, enter </a:t>
            </a:r>
            <a:r>
              <a:rPr lang="en-US" b="1"/>
              <a:t>Director </a:t>
            </a:r>
            <a:r>
              <a:rPr lang="en-US"/>
              <a:t>(or the name of the director). In the second-level rectangle enter </a:t>
            </a:r>
            <a:r>
              <a:rPr lang="en-US" b="1"/>
              <a:t>Assistant Director </a:t>
            </a:r>
            <a:r>
              <a:rPr lang="en-US"/>
              <a:t>(or the name of the assistant director). In the text boxes for the third-level rectangles, enter </a:t>
            </a:r>
            <a:r>
              <a:rPr lang="en-US" b="1"/>
              <a:t>Manager 1</a:t>
            </a:r>
            <a:r>
              <a:rPr lang="en-US"/>
              <a:t>, </a:t>
            </a:r>
            <a:r>
              <a:rPr lang="en-US" b="1"/>
              <a:t>Manager 2</a:t>
            </a:r>
            <a:r>
              <a:rPr lang="en-US"/>
              <a:t>, and </a:t>
            </a:r>
            <a:r>
              <a:rPr lang="en-US" b="1"/>
              <a:t>Manager 3 </a:t>
            </a:r>
            <a:r>
              <a:rPr lang="en-US"/>
              <a:t>(or the names of the managers). </a:t>
            </a:r>
          </a:p>
          <a:p>
            <a:pPr marL="232943" indent="-232943">
              <a:buFont typeface="+mj-lt"/>
              <a:buAutoNum type="arabicPeriod"/>
            </a:pPr>
            <a:r>
              <a:rPr lang="en-US"/>
              <a:t>On the slide, do the following to add more employee rectangles:</a:t>
            </a:r>
          </a:p>
          <a:p>
            <a:pPr marL="698830" lvl="1" indent="-232943">
              <a:buFont typeface="Arial" pitchFamily="34" charset="0"/>
              <a:buChar char="•"/>
            </a:pPr>
            <a:r>
              <a:rPr lang="en-US"/>
              <a:t>Right-click the </a:t>
            </a:r>
            <a:r>
              <a:rPr lang="en-US" b="1"/>
              <a:t>Manager 1</a:t>
            </a:r>
            <a:r>
              <a:rPr lang="en-US"/>
              <a:t> rectangle, point to </a:t>
            </a:r>
            <a:r>
              <a:rPr lang="en-US" b="1"/>
              <a:t>Add Shape</a:t>
            </a:r>
            <a:r>
              <a:rPr lang="en-US"/>
              <a:t>, and then click </a:t>
            </a:r>
            <a:r>
              <a:rPr lang="en-US" b="1"/>
              <a:t>Add Shape Below</a:t>
            </a:r>
            <a:r>
              <a:rPr lang="en-US"/>
              <a:t>. Repeat this process one more time for a total of three rectangles below </a:t>
            </a:r>
            <a:r>
              <a:rPr lang="en-US" b="1"/>
              <a:t>Manager 1</a:t>
            </a:r>
            <a:r>
              <a:rPr lang="en-US"/>
              <a:t>. </a:t>
            </a:r>
          </a:p>
          <a:p>
            <a:pPr marL="698830" lvl="1" indent="-232943">
              <a:buFont typeface="Arial" pitchFamily="34" charset="0"/>
              <a:buChar char="•"/>
            </a:pPr>
            <a:r>
              <a:rPr lang="en-US"/>
              <a:t>Right-click the </a:t>
            </a:r>
            <a:r>
              <a:rPr lang="en-US" b="1"/>
              <a:t>Manager 2</a:t>
            </a:r>
            <a:r>
              <a:rPr lang="en-US"/>
              <a:t> rectangle, point to </a:t>
            </a:r>
            <a:r>
              <a:rPr lang="en-US" b="1"/>
              <a:t>Add Shape</a:t>
            </a:r>
            <a:r>
              <a:rPr lang="en-US"/>
              <a:t>, and then click </a:t>
            </a:r>
            <a:r>
              <a:rPr lang="en-US" b="1"/>
              <a:t>Add Shape Below</a:t>
            </a:r>
            <a:r>
              <a:rPr lang="en-US"/>
              <a:t>.</a:t>
            </a:r>
          </a:p>
          <a:p>
            <a:pPr marL="698830" lvl="1" indent="-232943">
              <a:buFont typeface="Arial" pitchFamily="34" charset="0"/>
              <a:buChar char="•"/>
            </a:pPr>
            <a:r>
              <a:rPr lang="en-US"/>
              <a:t>Right-click the </a:t>
            </a:r>
            <a:r>
              <a:rPr lang="en-US" b="1"/>
              <a:t>Manager 3</a:t>
            </a:r>
            <a:r>
              <a:rPr lang="en-US"/>
              <a:t> rectangle, point to </a:t>
            </a:r>
            <a:r>
              <a:rPr lang="en-US" b="1"/>
              <a:t>Add Shape</a:t>
            </a:r>
            <a:r>
              <a:rPr lang="en-US"/>
              <a:t>, and then click </a:t>
            </a:r>
            <a:r>
              <a:rPr lang="en-US" b="1"/>
              <a:t>Add Shape Below</a:t>
            </a:r>
            <a:r>
              <a:rPr lang="en-US"/>
              <a:t>.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boxes for the fourth-level rectangles, enter </a:t>
            </a:r>
            <a:r>
              <a:rPr lang="en-US" b="1"/>
              <a:t>Employee</a:t>
            </a:r>
            <a:r>
              <a:rPr lang="en-US"/>
              <a:t> (or the names of the employees).</a:t>
            </a:r>
          </a:p>
          <a:p>
            <a:pPr marL="232943" indent="-232943">
              <a:buFont typeface="+mj-lt"/>
              <a:buAutoNum type="arabicPeriod"/>
            </a:pPr>
            <a:r>
              <a:rPr lang="en-US"/>
              <a:t>If you would like to modify the number of directors, managers, and employees in the chart to match the structure of your organization, do one or more of the following: </a:t>
            </a:r>
          </a:p>
          <a:p>
            <a:pPr lvl="1">
              <a:buFont typeface="Arial" pitchFamily="34" charset="0"/>
              <a:buChar char="•"/>
            </a:pPr>
            <a:r>
              <a:rPr lang="en-US"/>
              <a:t>To add a rectangle within a particular level, right-click one of the rectangles in that level, point to </a:t>
            </a:r>
            <a:r>
              <a:rPr lang="en-US" b="1"/>
              <a:t>Add Shape</a:t>
            </a:r>
            <a:r>
              <a:rPr lang="en-US"/>
              <a:t>, and then click </a:t>
            </a:r>
            <a:r>
              <a:rPr lang="en-US" b="1"/>
              <a:t>Add Shape After </a:t>
            </a:r>
            <a:r>
              <a:rPr lang="en-US"/>
              <a:t>or </a:t>
            </a:r>
            <a:r>
              <a:rPr lang="en-US" b="1"/>
              <a:t>Add Shape Before</a:t>
            </a:r>
            <a:r>
              <a:rPr lang="en-US"/>
              <a:t>. </a:t>
            </a:r>
          </a:p>
          <a:p>
            <a:pPr lvl="1">
              <a:buFont typeface="Arial" pitchFamily="34" charset="0"/>
              <a:buChar char="•"/>
            </a:pPr>
            <a:r>
              <a:rPr lang="en-US"/>
              <a:t>To add a rectangle below another rectangle, right-click the higher-level rectangle, point to </a:t>
            </a:r>
            <a:r>
              <a:rPr lang="en-US" b="1"/>
              <a:t>Add Shape</a:t>
            </a:r>
            <a:r>
              <a:rPr lang="en-US"/>
              <a:t>, and then click </a:t>
            </a:r>
            <a:r>
              <a:rPr lang="en-US" b="1"/>
              <a:t>Add Shape Below</a:t>
            </a:r>
            <a:r>
              <a:rPr lang="en-US"/>
              <a:t>. </a:t>
            </a:r>
          </a:p>
          <a:p>
            <a:pPr lvl="1">
              <a:buFont typeface="Arial" pitchFamily="34" charset="0"/>
              <a:buChar char="•"/>
            </a:pPr>
            <a:r>
              <a:rPr lang="en-US"/>
              <a:t>To delete a rectangle, select the rectangle and then press DELETE. </a:t>
            </a:r>
          </a:p>
          <a:p>
            <a:pPr marL="232943" indent="-232943" defTabSz="931774">
              <a:buFont typeface="+mj-lt"/>
              <a:buAutoNum type="arabicPeriod" startAt="7"/>
              <a:defRPr/>
            </a:pPr>
            <a:r>
              <a:rPr lang="en-US"/>
              <a:t>To add text to new rectangles, select the graphic, and then click one of the arrows on the left border. In the </a:t>
            </a:r>
            <a:r>
              <a:rPr lang="en-US" b="1"/>
              <a:t>Type your text here </a:t>
            </a:r>
            <a:r>
              <a:rPr lang="en-US"/>
              <a:t>dialog box, enter text.  </a:t>
            </a:r>
          </a:p>
          <a:p>
            <a:pPr marL="232943" indent="-232943" defTabSz="931774">
              <a:buFont typeface="+mj-lt"/>
              <a:buAutoNum type="arabicPeriod" startAt="7"/>
              <a:defRPr/>
            </a:pPr>
            <a:r>
              <a:rPr lang="en-US"/>
              <a:t>Select the graphic. Under </a:t>
            </a:r>
            <a:r>
              <a:rPr lang="en-US" b="1"/>
              <a:t>SmartArt Tools</a:t>
            </a:r>
            <a:r>
              <a:rPr lang="en-US"/>
              <a:t>, on the </a:t>
            </a:r>
            <a:r>
              <a:rPr lang="en-US" b="1"/>
              <a:t>Format</a:t>
            </a:r>
            <a:r>
              <a:rPr lang="en-US"/>
              <a:t> tab, click </a:t>
            </a:r>
            <a:r>
              <a:rPr lang="en-US" b="1"/>
              <a:t>Size</a:t>
            </a:r>
            <a:r>
              <a:rPr lang="en-US"/>
              <a:t>, and then do the following:</a:t>
            </a:r>
          </a:p>
          <a:p>
            <a:pPr marL="698830" lvl="1" indent="-232943" defTabSz="931774">
              <a:buFont typeface="Arial" pitchFamily="34" charset="0"/>
              <a:buChar char="•"/>
              <a:defRPr/>
            </a:pPr>
            <a:r>
              <a:rPr lang="en-US"/>
              <a:t>In the </a:t>
            </a:r>
            <a:r>
              <a:rPr lang="en-US" b="1"/>
              <a:t>Height</a:t>
            </a:r>
            <a:r>
              <a:rPr lang="en-US"/>
              <a:t> box, enter</a:t>
            </a:r>
            <a:r>
              <a:rPr lang="en-US" b="1"/>
              <a:t> 6.55”</a:t>
            </a:r>
            <a:r>
              <a:rPr lang="en-US"/>
              <a:t>.</a:t>
            </a:r>
          </a:p>
          <a:p>
            <a:pPr marL="698830" lvl="1" indent="-232943" defTabSz="931774">
              <a:buFont typeface="Arial" pitchFamily="34" charset="0"/>
              <a:buChar char="•"/>
              <a:defRPr/>
            </a:pPr>
            <a:r>
              <a:rPr lang="en-US"/>
              <a:t>In the </a:t>
            </a:r>
            <a:r>
              <a:rPr lang="en-US" b="1"/>
              <a:t>Width</a:t>
            </a:r>
            <a:r>
              <a:rPr lang="en-US"/>
              <a:t> box, enter </a:t>
            </a:r>
            <a:r>
              <a:rPr lang="en-US" b="1"/>
              <a:t>8.79”</a:t>
            </a:r>
            <a:r>
              <a:rPr lang="en-US"/>
              <a:t>. </a:t>
            </a:r>
            <a:endParaRPr lang="en-US" i="1"/>
          </a:p>
          <a:p>
            <a:pPr marL="232943" indent="-232943" defTabSz="931774">
              <a:buFont typeface="+mj-lt"/>
              <a:buAutoNum type="arabicPeriod" startAt="9"/>
              <a:defRPr/>
            </a:pPr>
            <a:r>
              <a:rPr lang="en-US"/>
              <a:t>Under </a:t>
            </a:r>
            <a:r>
              <a:rPr lang="en-US" b="1"/>
              <a:t>SmartArt Tools</a:t>
            </a:r>
            <a:r>
              <a:rPr lang="en-US"/>
              <a:t>, on the </a:t>
            </a:r>
            <a:r>
              <a:rPr lang="en-US" b="1"/>
              <a:t>Format</a:t>
            </a:r>
            <a:r>
              <a:rPr lang="en-US"/>
              <a:t> tab, click </a:t>
            </a:r>
            <a:r>
              <a:rPr lang="en-US" b="1"/>
              <a:t>Arrange</a:t>
            </a:r>
            <a:r>
              <a:rPr lang="en-US"/>
              <a:t>, click </a:t>
            </a:r>
            <a:r>
              <a:rPr lang="en-US" b="1"/>
              <a:t>Align</a:t>
            </a:r>
            <a:r>
              <a:rPr lang="en-US"/>
              <a:t>, and then do the following:</a:t>
            </a:r>
          </a:p>
          <a:p>
            <a:pPr marL="698830" lvl="1" indent="-232943" defTabSz="931774">
              <a:buFont typeface="+mj-lt"/>
              <a:buAutoNum type="arabicPeriod"/>
              <a:defRPr/>
            </a:pPr>
            <a:r>
              <a:rPr lang="en-US"/>
              <a:t>Click </a:t>
            </a:r>
            <a:r>
              <a:rPr lang="en-US" b="1"/>
              <a:t>Align to Slide</a:t>
            </a:r>
            <a:r>
              <a:rPr lang="en-US"/>
              <a:t>.</a:t>
            </a:r>
          </a:p>
          <a:p>
            <a:pPr marL="698830" lvl="1" indent="-232943" defTabSz="931774">
              <a:buFont typeface="+mj-lt"/>
              <a:buAutoNum type="arabicPeriod"/>
              <a:defRPr/>
            </a:pPr>
            <a:r>
              <a:rPr lang="en-US"/>
              <a:t>Click </a:t>
            </a:r>
            <a:r>
              <a:rPr lang="en-US" b="1"/>
              <a:t>Align Middle</a:t>
            </a:r>
            <a:r>
              <a:rPr lang="en-US"/>
              <a:t>. </a:t>
            </a:r>
          </a:p>
          <a:p>
            <a:pPr marL="698830" lvl="1" indent="-232943" defTabSz="931774">
              <a:buFont typeface="+mj-lt"/>
              <a:buAutoNum type="arabicPeriod"/>
              <a:defRPr/>
            </a:pPr>
            <a:r>
              <a:rPr lang="en-US"/>
              <a:t>Click </a:t>
            </a:r>
            <a:r>
              <a:rPr lang="en-US" b="1"/>
              <a:t>Align Center</a:t>
            </a:r>
            <a:r>
              <a:rPr lang="en-US"/>
              <a:t>. </a:t>
            </a:r>
          </a:p>
          <a:p>
            <a:pPr marL="698830" lvl="1" indent="-232943" defTabSz="931774">
              <a:buFont typeface="+mj-lt"/>
              <a:buAutoNum type="arabicPeriod"/>
              <a:defRPr/>
            </a:pPr>
            <a:endParaRPr lang="en-US"/>
          </a:p>
          <a:p>
            <a:pPr marL="698830" lvl="1" indent="-232943" defTabSz="931774">
              <a:defRPr/>
            </a:pPr>
            <a:endParaRPr lang="en-US"/>
          </a:p>
          <a:p>
            <a:pPr marL="232943" lvl="1" indent="-232943" defTabSz="931774">
              <a:defRPr/>
            </a:pPr>
            <a:r>
              <a:rPr lang="en-US"/>
              <a:t>To reproduce the effects for the employee rectangles on this slide, do the following:</a:t>
            </a:r>
          </a:p>
          <a:p>
            <a:pPr marL="232943" indent="-232943">
              <a:buFont typeface="+mj-lt"/>
              <a:buAutoNum type="arabicPeriod"/>
            </a:pPr>
            <a:r>
              <a:rPr lang="en-US"/>
              <a:t>Press and hold SHIFT, and then select all of the rectangles in the slide. On one of the rectangles, on the middle of the left edge, drag the blue square adjustment handle slightly to the left to increase the width of all of the rectangles. </a:t>
            </a:r>
          </a:p>
          <a:p>
            <a:pPr marL="232943" indent="-232943">
              <a:buFont typeface="+mj-lt"/>
              <a:buAutoNum type="arabicPeriod"/>
            </a:pPr>
            <a:r>
              <a:rPr lang="en-US"/>
              <a:t>On the slide, select the graphic. On the </a:t>
            </a:r>
            <a:r>
              <a:rPr lang="en-US" b="1"/>
              <a:t>Home</a:t>
            </a:r>
            <a:r>
              <a:rPr lang="en-US"/>
              <a:t> tab, in the </a:t>
            </a:r>
            <a:r>
              <a:rPr lang="en-US" b="1"/>
              <a:t>Font</a:t>
            </a:r>
            <a:r>
              <a:rPr lang="en-US"/>
              <a:t> group, select </a:t>
            </a:r>
            <a:r>
              <a:rPr lang="en-US" b="1"/>
              <a:t>Gill Sans MT </a:t>
            </a:r>
            <a:r>
              <a:rPr lang="en-US"/>
              <a:t>from the </a:t>
            </a:r>
            <a:r>
              <a:rPr lang="en-US" b="1"/>
              <a:t>Font</a:t>
            </a:r>
            <a:r>
              <a:rPr lang="en-US"/>
              <a:t> list, and then select </a:t>
            </a:r>
            <a:r>
              <a:rPr lang="en-US" b="1"/>
              <a:t>20</a:t>
            </a:r>
            <a:r>
              <a:rPr lang="en-US"/>
              <a:t> from the </a:t>
            </a:r>
            <a:r>
              <a:rPr lang="en-US" b="1"/>
              <a:t>Font</a:t>
            </a:r>
            <a:r>
              <a:rPr lang="en-US"/>
              <a:t> </a:t>
            </a:r>
            <a:r>
              <a:rPr lang="en-US" b="1"/>
              <a:t>Size</a:t>
            </a:r>
            <a:r>
              <a:rPr lang="en-US"/>
              <a:t> list.</a:t>
            </a:r>
          </a:p>
          <a:p>
            <a:pPr marL="232943" indent="-232943">
              <a:buFont typeface="+mj-lt"/>
              <a:buAutoNum type="arabicPeriod"/>
            </a:pPr>
            <a:r>
              <a:rPr lang="en-US"/>
              <a:t>Press and hold SHIFT, and then select all of the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Line Color </a:t>
            </a:r>
            <a:r>
              <a:rPr lang="en-US"/>
              <a:t>in the left pane. In the </a:t>
            </a:r>
            <a:r>
              <a:rPr lang="en-US" b="1"/>
              <a:t>Line Color </a:t>
            </a:r>
            <a:r>
              <a:rPr lang="en-US"/>
              <a:t>pane, select </a:t>
            </a:r>
            <a:r>
              <a:rPr lang="en-US" b="1"/>
              <a:t>No line</a:t>
            </a:r>
            <a:r>
              <a:rPr lang="en-US"/>
              <a: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Shadow</a:t>
            </a:r>
            <a:r>
              <a:rPr lang="en-US"/>
              <a:t> in the left pane. In the </a:t>
            </a:r>
            <a:r>
              <a:rPr lang="en-US" b="1"/>
              <a:t>Shadow</a:t>
            </a:r>
            <a:r>
              <a:rPr lang="en-US"/>
              <a:t> pane, click the button next to </a:t>
            </a:r>
            <a:r>
              <a:rPr lang="en-US" b="1"/>
              <a:t>Presets</a:t>
            </a:r>
            <a:r>
              <a:rPr lang="en-US"/>
              <a:t> , and then under </a:t>
            </a:r>
            <a:r>
              <a:rPr lang="en-US" b="1"/>
              <a:t>Outer</a:t>
            </a:r>
            <a:r>
              <a:rPr lang="en-US"/>
              <a:t> click </a:t>
            </a:r>
            <a:r>
              <a:rPr lang="en-US" b="1"/>
              <a:t>Offset</a:t>
            </a:r>
            <a:r>
              <a:rPr lang="en-US"/>
              <a:t> </a:t>
            </a:r>
            <a:r>
              <a:rPr lang="en-US" b="1"/>
              <a:t>Center </a:t>
            </a:r>
            <a:r>
              <a:rPr lang="en-US"/>
              <a:t>(second row, second option from the left).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3-D</a:t>
            </a:r>
            <a:r>
              <a:rPr lang="en-US"/>
              <a:t> </a:t>
            </a:r>
            <a:r>
              <a:rPr lang="en-US" b="1"/>
              <a:t>Format</a:t>
            </a:r>
            <a:r>
              <a:rPr lang="en-US"/>
              <a:t> in the left pane, and then do the following in the </a:t>
            </a:r>
            <a:r>
              <a:rPr lang="en-US" b="1"/>
              <a:t>3-D</a:t>
            </a:r>
            <a:r>
              <a:rPr lang="en-US"/>
              <a:t> </a:t>
            </a:r>
            <a:r>
              <a:rPr lang="en-US" b="1"/>
              <a:t>Format</a:t>
            </a:r>
            <a:r>
              <a:rPr lang="en-US"/>
              <a:t> pane under </a:t>
            </a:r>
            <a:r>
              <a:rPr lang="en-US" b="1"/>
              <a:t>Bevel</a:t>
            </a:r>
            <a:r>
              <a:rPr lang="en-US"/>
              <a:t>:</a:t>
            </a:r>
          </a:p>
          <a:p>
            <a:pPr marL="698830" lvl="1" indent="-232943">
              <a:buFont typeface="Arial" pitchFamily="34" charset="0"/>
              <a:buChar char="•"/>
            </a:pPr>
            <a:r>
              <a:rPr lang="en-US"/>
              <a:t>Click the button next to </a:t>
            </a:r>
            <a:r>
              <a:rPr lang="en-US" b="1"/>
              <a:t>Top</a:t>
            </a:r>
            <a:r>
              <a:rPr lang="en-US"/>
              <a:t>, and then click </a:t>
            </a:r>
            <a:r>
              <a:rPr lang="en-US" b="1"/>
              <a:t>Cool</a:t>
            </a:r>
            <a:r>
              <a:rPr lang="en-US"/>
              <a:t> </a:t>
            </a:r>
            <a:r>
              <a:rPr lang="en-US" b="1"/>
              <a:t>Slant</a:t>
            </a:r>
            <a:r>
              <a:rPr lang="en-US"/>
              <a:t> (first row, fourth option from the left). </a:t>
            </a:r>
          </a:p>
          <a:p>
            <a:pPr marL="698830" lvl="1" indent="-232943">
              <a:buFont typeface="Arial" pitchFamily="34" charset="0"/>
              <a:buChar char="•"/>
            </a:pPr>
            <a:r>
              <a:rPr lang="en-US"/>
              <a:t>Next to </a:t>
            </a:r>
            <a:r>
              <a:rPr lang="en-US" b="1"/>
              <a:t>Top</a:t>
            </a:r>
            <a:r>
              <a:rPr lang="en-US"/>
              <a:t>, in the </a:t>
            </a:r>
            <a:r>
              <a:rPr lang="en-US" b="1"/>
              <a:t>Width</a:t>
            </a:r>
            <a:r>
              <a:rPr lang="en-US"/>
              <a:t> box, enter </a:t>
            </a:r>
            <a:r>
              <a:rPr lang="en-US" b="1"/>
              <a:t>5 pt</a:t>
            </a:r>
            <a:r>
              <a:rPr lang="en-US"/>
              <a:t>,</a:t>
            </a:r>
            <a:r>
              <a:rPr lang="en-US" b="1"/>
              <a:t> </a:t>
            </a:r>
            <a:r>
              <a:rPr lang="en-US"/>
              <a:t>and in the </a:t>
            </a:r>
            <a:r>
              <a:rPr lang="en-US" b="1"/>
              <a:t>Height</a:t>
            </a:r>
            <a:r>
              <a:rPr lang="en-US"/>
              <a:t> box, enter </a:t>
            </a:r>
            <a:r>
              <a:rPr lang="en-US" b="1"/>
              <a:t>5 pt</a:t>
            </a:r>
            <a:r>
              <a:rPr lang="en-US"/>
              <a:t>.</a:t>
            </a:r>
          </a:p>
          <a:p>
            <a:pPr marL="232943" indent="-232943">
              <a:buFont typeface="+mj-lt"/>
              <a:buAutoNum type="arabicPeriod"/>
            </a:pPr>
            <a:r>
              <a:rPr lang="en-US"/>
              <a:t>Press and hold SHIFT, and then select all of the employee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 fill </a:t>
            </a:r>
            <a:r>
              <a:rPr lang="en-US"/>
              <a:t>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manager rectangles on this slide, do the following:</a:t>
            </a:r>
          </a:p>
          <a:p>
            <a:pPr marL="232943" indent="-232943">
              <a:buFont typeface="+mj-lt"/>
              <a:buAutoNum type="arabicPeriod"/>
            </a:pPr>
            <a:r>
              <a:rPr lang="en-US"/>
              <a:t>Press and hold SHIFT, and then select all three manager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director rectangles on this slide, do the following:</a:t>
            </a:r>
          </a:p>
          <a:p>
            <a:pPr marL="232943" indent="-232943">
              <a:buFont typeface="+mj-lt"/>
              <a:buAutoNum type="arabicPeriod"/>
            </a:pPr>
            <a:r>
              <a:rPr lang="en-US"/>
              <a:t>Press and hold SHIFT, and then the director and assistant director rectangles (first- and second-level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60% </a:t>
            </a:r>
            <a:r>
              <a:rPr lang="en-US"/>
              <a:t>(third row, fifth option from the left). </a:t>
            </a:r>
          </a:p>
          <a:p>
            <a:pPr marL="232943" indent="-232943">
              <a:buFont typeface="+mj-lt"/>
              <a:buAutoNum type="arabicPeriod"/>
            </a:pPr>
            <a:r>
              <a:rPr lang="en-US"/>
              <a:t>Press and hold SHIFT, and then select the director and assistant director rectangles in the graphic. On the </a:t>
            </a:r>
            <a:r>
              <a:rPr lang="en-US" b="1"/>
              <a:t>Home</a:t>
            </a:r>
            <a:r>
              <a:rPr lang="en-US"/>
              <a:t> tab, in the </a:t>
            </a:r>
            <a:r>
              <a:rPr lang="en-US" b="1"/>
              <a:t>Font</a:t>
            </a:r>
            <a:r>
              <a:rPr lang="en-US"/>
              <a:t> group, click the button next to </a:t>
            </a:r>
            <a:r>
              <a:rPr lang="en-US" b="1"/>
              <a:t>Font</a:t>
            </a:r>
            <a:r>
              <a:rPr lang="en-US"/>
              <a:t> </a:t>
            </a:r>
            <a:r>
              <a:rPr lang="en-US" b="1"/>
              <a:t>Color</a:t>
            </a:r>
            <a:r>
              <a:rPr lang="en-US"/>
              <a:t>, and then click </a:t>
            </a:r>
            <a:r>
              <a:rPr lang="en-US" b="1"/>
              <a:t>Dark Blue, Text 2</a:t>
            </a:r>
            <a:r>
              <a:rPr lang="en-US"/>
              <a:t> (first row, fourth option from the left).</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connecting line between </a:t>
            </a:r>
            <a:r>
              <a:rPr lang="en-US" b="1"/>
              <a:t>Manager 2</a:t>
            </a:r>
            <a:r>
              <a:rPr lang="en-US"/>
              <a:t> and the last employee under </a:t>
            </a:r>
            <a:r>
              <a:rPr lang="en-US" b="1"/>
              <a:t>Manager 1</a:t>
            </a:r>
            <a:r>
              <a:rPr lang="en-US"/>
              <a:t>, do the following:</a:t>
            </a:r>
          </a:p>
          <a:p>
            <a:pPr marL="232943" indent="-232943">
              <a:buFont typeface="+mj-lt"/>
              <a:buAutoNum type="arabicPeriod"/>
            </a:pPr>
            <a:r>
              <a:rPr lang="en-US"/>
              <a:t>On the </a:t>
            </a:r>
            <a:r>
              <a:rPr lang="en-US" b="1"/>
              <a:t>Home</a:t>
            </a:r>
            <a:r>
              <a:rPr lang="en-US"/>
              <a:t> tab, in the </a:t>
            </a:r>
            <a:r>
              <a:rPr lang="en-US" b="1"/>
              <a:t>Drawing</a:t>
            </a:r>
            <a:r>
              <a:rPr lang="en-US"/>
              <a:t> group, click </a:t>
            </a:r>
            <a:r>
              <a:rPr lang="en-US" b="1"/>
              <a:t>Shapes</a:t>
            </a:r>
            <a:r>
              <a:rPr lang="en-US"/>
              <a:t>, and then under </a:t>
            </a:r>
            <a:r>
              <a:rPr lang="en-US" b="1"/>
              <a:t>Lines</a:t>
            </a:r>
            <a:r>
              <a:rPr lang="en-US"/>
              <a:t> click </a:t>
            </a:r>
            <a:r>
              <a:rPr lang="en-US" b="1"/>
              <a:t>Freeform</a:t>
            </a:r>
            <a:r>
              <a:rPr lang="en-US"/>
              <a:t> (11</a:t>
            </a:r>
            <a:r>
              <a:rPr lang="en-US" baseline="30000"/>
              <a:t>th</a:t>
            </a:r>
            <a:r>
              <a:rPr lang="en-US"/>
              <a:t> option from the left). On the slide, do the following to draw a freeform line:</a:t>
            </a:r>
          </a:p>
          <a:p>
            <a:pPr marL="698830" lvl="1" indent="-232943">
              <a:buFont typeface="+mj-lt"/>
              <a:buAutoNum type="arabicPeriod"/>
            </a:pPr>
            <a:r>
              <a:rPr lang="en-US"/>
              <a:t>Click the first point on the right edge of the bottom employee rectangle. </a:t>
            </a:r>
          </a:p>
          <a:p>
            <a:pPr marL="698830" lvl="1" indent="-232943">
              <a:buFont typeface="+mj-lt"/>
              <a:buAutoNum type="arabicPeriod"/>
            </a:pPr>
            <a:r>
              <a:rPr lang="en-US"/>
              <a:t>Click the second point approximately 0.5” to the right of the first point.</a:t>
            </a:r>
          </a:p>
          <a:p>
            <a:pPr marL="698830" lvl="1" indent="-232943">
              <a:buFont typeface="+mj-lt"/>
              <a:buAutoNum type="arabicPeriod"/>
            </a:pPr>
            <a:r>
              <a:rPr lang="en-US"/>
              <a:t>Click the third point approximately 3.5” above the second point. </a:t>
            </a:r>
          </a:p>
          <a:p>
            <a:pPr marL="698830" lvl="1" indent="-232943">
              <a:buFont typeface="+mj-lt"/>
              <a:buAutoNum type="arabicPeriod"/>
            </a:pPr>
            <a:r>
              <a:rPr lang="en-US"/>
              <a:t>Double-click the fourth point on the left edge of the </a:t>
            </a:r>
            <a:r>
              <a:rPr lang="en-US" b="1"/>
              <a:t>Manager 2</a:t>
            </a:r>
            <a:r>
              <a:rPr lang="en-US"/>
              <a:t> rectangle to finish the freeform line. </a:t>
            </a:r>
          </a:p>
          <a:p>
            <a:pPr marL="232943" indent="-232943">
              <a:buFont typeface="+mj-lt"/>
              <a:buAutoNum type="arabicPeriod"/>
            </a:pPr>
            <a:r>
              <a:rPr lang="en-US"/>
              <a:t>On the slide, select the freeform line. On the </a:t>
            </a:r>
            <a:r>
              <a:rPr lang="en-US" b="1"/>
              <a:t>Home</a:t>
            </a:r>
            <a:r>
              <a:rPr lang="en-US"/>
              <a:t> tab, in the bottom right corner of the </a:t>
            </a:r>
            <a:r>
              <a:rPr lang="en-US" b="1"/>
              <a:t>Drawing</a:t>
            </a:r>
            <a:r>
              <a:rPr lang="en-US"/>
              <a:t> group, click the </a:t>
            </a:r>
            <a:r>
              <a:rPr lang="en-US" b="1"/>
              <a:t>Format Shape </a:t>
            </a:r>
            <a:r>
              <a:rPr lang="en-US"/>
              <a:t>dialog box launcher. In the </a:t>
            </a:r>
            <a:r>
              <a:rPr lang="en-US" b="1"/>
              <a:t>Format</a:t>
            </a:r>
            <a:r>
              <a:rPr lang="en-US"/>
              <a:t> </a:t>
            </a:r>
            <a:r>
              <a:rPr lang="en-US" b="1"/>
              <a:t>Shape</a:t>
            </a:r>
            <a:r>
              <a:rPr lang="en-US"/>
              <a:t> dialog box, in the left pane, click </a:t>
            </a:r>
            <a:r>
              <a:rPr lang="en-US" b="1"/>
              <a:t>Line</a:t>
            </a:r>
            <a:r>
              <a:rPr lang="en-US"/>
              <a:t> </a:t>
            </a:r>
            <a:r>
              <a:rPr lang="en-US" b="1"/>
              <a:t>Color</a:t>
            </a:r>
            <a:r>
              <a:rPr lang="en-US"/>
              <a:t>. In the </a:t>
            </a:r>
            <a:r>
              <a:rPr lang="en-US" b="1"/>
              <a:t>Line</a:t>
            </a:r>
            <a:r>
              <a:rPr lang="en-US"/>
              <a:t> </a:t>
            </a:r>
            <a:r>
              <a:rPr lang="en-US" b="1"/>
              <a:t>Color</a:t>
            </a:r>
            <a:r>
              <a:rPr lang="en-US"/>
              <a:t> pane, select </a:t>
            </a:r>
            <a:r>
              <a:rPr lang="en-US" b="1"/>
              <a:t>Solid line</a:t>
            </a:r>
            <a:r>
              <a:rPr lang="en-US"/>
              <a:t>, click the button next to </a:t>
            </a:r>
            <a:r>
              <a:rPr lang="en-US" b="1"/>
              <a:t>Color</a:t>
            </a:r>
            <a:r>
              <a:rPr lang="en-US"/>
              <a:t>, and then under </a:t>
            </a:r>
            <a:r>
              <a:rPr lang="en-US" b="1"/>
              <a:t>Theme Colors </a:t>
            </a:r>
            <a:r>
              <a:rPr lang="en-US"/>
              <a:t>click </a:t>
            </a:r>
            <a:r>
              <a:rPr lang="en-US" b="1"/>
              <a:t>Blue, Accent 1 </a:t>
            </a:r>
            <a:r>
              <a:rPr lang="en-US"/>
              <a:t>(first row, fifth option from the left). </a:t>
            </a:r>
          </a:p>
          <a:p>
            <a:pPr marL="232943" indent="-232943">
              <a:buFont typeface="+mj-lt"/>
              <a:buAutoNum type="arabicPeriod"/>
            </a:pPr>
            <a:r>
              <a:rPr lang="en-US"/>
              <a:t>Also in the </a:t>
            </a:r>
            <a:r>
              <a:rPr lang="en-US" b="1"/>
              <a:t>Format</a:t>
            </a:r>
            <a:r>
              <a:rPr lang="en-US"/>
              <a:t> </a:t>
            </a:r>
            <a:r>
              <a:rPr lang="en-US" b="1"/>
              <a:t>Shape</a:t>
            </a:r>
            <a:r>
              <a:rPr lang="en-US"/>
              <a:t> dialog box, in the left pane, click </a:t>
            </a:r>
            <a:r>
              <a:rPr lang="en-US" b="1"/>
              <a:t>Line</a:t>
            </a:r>
            <a:r>
              <a:rPr lang="en-US"/>
              <a:t> </a:t>
            </a:r>
            <a:r>
              <a:rPr lang="en-US" b="1"/>
              <a:t>Style</a:t>
            </a:r>
            <a:r>
              <a:rPr lang="en-US"/>
              <a:t>, and then do the following in the </a:t>
            </a:r>
            <a:r>
              <a:rPr lang="en-US" b="1"/>
              <a:t>Line</a:t>
            </a:r>
            <a:r>
              <a:rPr lang="en-US"/>
              <a:t> </a:t>
            </a:r>
            <a:r>
              <a:rPr lang="en-US" b="1"/>
              <a:t>Style</a:t>
            </a:r>
            <a:r>
              <a:rPr lang="en-US"/>
              <a:t> pane:</a:t>
            </a:r>
          </a:p>
          <a:p>
            <a:pPr marL="698830" lvl="1" indent="-232943">
              <a:buFont typeface="Arial" pitchFamily="34" charset="0"/>
              <a:buChar char="•"/>
            </a:pPr>
            <a:r>
              <a:rPr lang="en-US"/>
              <a:t>In the </a:t>
            </a:r>
            <a:r>
              <a:rPr lang="en-US" b="1"/>
              <a:t>Width</a:t>
            </a:r>
            <a:r>
              <a:rPr lang="en-US"/>
              <a:t> box, enter </a:t>
            </a:r>
            <a:r>
              <a:rPr lang="en-US" b="1"/>
              <a:t>2 pt. </a:t>
            </a:r>
          </a:p>
          <a:p>
            <a:pPr marL="698830" lvl="1" indent="-232943">
              <a:buFont typeface="Arial" pitchFamily="34" charset="0"/>
              <a:buChar char="•"/>
            </a:pPr>
            <a:r>
              <a:rPr lang="en-US"/>
              <a:t>In the </a:t>
            </a:r>
            <a:r>
              <a:rPr lang="en-US" b="1"/>
              <a:t>Dash</a:t>
            </a:r>
            <a:r>
              <a:rPr lang="en-US"/>
              <a:t> </a:t>
            </a:r>
            <a:r>
              <a:rPr lang="en-US" b="1"/>
              <a:t>type</a:t>
            </a:r>
            <a:r>
              <a:rPr lang="en-US"/>
              <a:t> list, select </a:t>
            </a:r>
            <a:r>
              <a:rPr lang="en-US" b="1"/>
              <a:t>Round</a:t>
            </a:r>
            <a:r>
              <a:rPr lang="en-US"/>
              <a:t> </a:t>
            </a:r>
            <a:r>
              <a:rPr lang="en-US" b="1"/>
              <a:t>Dot </a:t>
            </a:r>
            <a:r>
              <a:rPr lang="en-US"/>
              <a:t>(second option from the top).</a:t>
            </a:r>
          </a:p>
          <a:p>
            <a:pPr marL="698830" lvl="1" indent="-232943">
              <a:buFont typeface="Arial" pitchFamily="34" charset="0"/>
              <a:buChar char="•"/>
            </a:pPr>
            <a:r>
              <a:rPr lang="en-US"/>
              <a:t>In the </a:t>
            </a:r>
            <a:r>
              <a:rPr lang="en-US" b="1"/>
              <a:t>Cap</a:t>
            </a:r>
            <a:r>
              <a:rPr lang="en-US"/>
              <a:t> </a:t>
            </a:r>
            <a:r>
              <a:rPr lang="en-US" b="1"/>
              <a:t>type</a:t>
            </a:r>
            <a:r>
              <a:rPr lang="en-US"/>
              <a:t> list, select </a:t>
            </a:r>
            <a:r>
              <a:rPr lang="en-US" b="1"/>
              <a:t>Round</a:t>
            </a:r>
            <a:r>
              <a:rPr lang="en-US"/>
              <a:t>. </a:t>
            </a:r>
          </a:p>
          <a:p>
            <a:pPr marL="698830" lvl="1" indent="-232943">
              <a:buFont typeface="Arial" pitchFamily="34" charset="0"/>
              <a:buChar char="•"/>
            </a:pPr>
            <a:r>
              <a:rPr lang="en-US"/>
              <a:t>In the </a:t>
            </a:r>
            <a:r>
              <a:rPr lang="en-US" b="1"/>
              <a:t>Join</a:t>
            </a:r>
            <a:r>
              <a:rPr lang="en-US"/>
              <a:t> </a:t>
            </a:r>
            <a:r>
              <a:rPr lang="en-US" b="1"/>
              <a:t>type</a:t>
            </a:r>
            <a:r>
              <a:rPr lang="en-US"/>
              <a:t> list, select </a:t>
            </a:r>
            <a:r>
              <a:rPr lang="en-US" b="1"/>
              <a:t>Round</a:t>
            </a:r>
            <a:r>
              <a:rPr lang="en-US"/>
              <a:t>.</a:t>
            </a:r>
          </a:p>
          <a:p>
            <a:pPr marL="232943" indent="-232943"/>
            <a:endParaRPr lang="en-US"/>
          </a:p>
          <a:p>
            <a:pPr marL="232943" indent="-232943"/>
            <a:endParaRPr lang="en-US"/>
          </a:p>
          <a:p>
            <a:pPr marL="232943" indent="-232943"/>
            <a:r>
              <a:rPr lang="en-US"/>
              <a:t>To reproduce the animation effects on this slide, do the following:</a:t>
            </a:r>
          </a:p>
          <a:p>
            <a:pPr marL="232943" indent="-232943">
              <a:buFont typeface="+mj-lt"/>
              <a:buAutoNum type="arabicPeriod"/>
            </a:pPr>
            <a:r>
              <a:rPr lang="en-US"/>
              <a:t>On the </a:t>
            </a:r>
            <a:r>
              <a:rPr lang="en-US" b="1"/>
              <a:t>Animations</a:t>
            </a:r>
            <a:r>
              <a:rPr lang="en-US"/>
              <a:t> tab, in the </a:t>
            </a:r>
            <a:r>
              <a:rPr lang="en-US" b="1"/>
              <a:t>Animations</a:t>
            </a:r>
            <a:r>
              <a:rPr lang="en-US"/>
              <a:t> group, click </a:t>
            </a:r>
            <a:r>
              <a:rPr lang="en-US" b="1"/>
              <a:t>Custom</a:t>
            </a:r>
            <a:r>
              <a:rPr lang="en-US"/>
              <a:t> </a:t>
            </a:r>
            <a:r>
              <a:rPr lang="en-US" b="1"/>
              <a:t>Animation</a:t>
            </a:r>
            <a:r>
              <a:rPr lang="en-US"/>
              <a:t>.</a:t>
            </a:r>
          </a:p>
          <a:p>
            <a:pPr marL="232943" indent="-232943">
              <a:buFont typeface="+mj-lt"/>
              <a:buAutoNum type="arabicPeriod"/>
            </a:pPr>
            <a:r>
              <a:rPr lang="en-US"/>
              <a:t>On the slide, select the graphic. In the </a:t>
            </a:r>
            <a:r>
              <a:rPr lang="en-US" b="1"/>
              <a:t>Custom</a:t>
            </a:r>
            <a:r>
              <a:rPr lang="en-US"/>
              <a:t> </a:t>
            </a:r>
            <a:r>
              <a:rPr lang="en-US" b="1"/>
              <a:t>Animation</a:t>
            </a:r>
            <a:r>
              <a:rPr lang="en-US"/>
              <a:t> task pane, do the following:</a:t>
            </a:r>
          </a:p>
          <a:p>
            <a:pPr marL="698830" lvl="1" indent="-232943">
              <a:buFont typeface="+mj-lt"/>
              <a:buAutoNum type="arabicPeriod"/>
            </a:pPr>
            <a:r>
              <a:rPr lang="en-US"/>
              <a:t>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Peek</a:t>
            </a:r>
            <a:r>
              <a:rPr lang="en-US"/>
              <a:t> </a:t>
            </a:r>
            <a:r>
              <a:rPr lang="en-US" b="1"/>
              <a:t>In</a:t>
            </a:r>
            <a:r>
              <a:rPr lang="en-US"/>
              <a:t>. Under </a:t>
            </a:r>
            <a:r>
              <a:rPr lang="en-US" b="1"/>
              <a:t>Modify: Peek In</a:t>
            </a:r>
            <a:r>
              <a:rPr lang="en-US"/>
              <a:t>, in the </a:t>
            </a:r>
            <a:r>
              <a:rPr lang="en-US" b="1"/>
              <a:t>Speed</a:t>
            </a:r>
            <a:r>
              <a:rPr lang="en-US"/>
              <a:t> list, select </a:t>
            </a:r>
            <a:r>
              <a:rPr lang="en-US" b="1"/>
              <a:t>Very</a:t>
            </a:r>
            <a:r>
              <a:rPr lang="en-US"/>
              <a:t> </a:t>
            </a:r>
            <a:r>
              <a:rPr lang="en-US" b="1"/>
              <a:t>Fast</a:t>
            </a:r>
            <a:r>
              <a:rPr lang="en-US"/>
              <a:t>. </a:t>
            </a:r>
            <a:endParaRPr lang="en-US" i="1"/>
          </a:p>
          <a:p>
            <a:pPr marL="698830" lvl="1" indent="-232943">
              <a:buFont typeface="+mj-lt"/>
              <a:buAutoNum type="arabicPeriod"/>
            </a:pPr>
            <a:r>
              <a:rPr lang="en-US"/>
              <a:t>Click the arrow to the right of the animation effect (peek in effect), and then click </a:t>
            </a:r>
            <a:r>
              <a:rPr lang="en-US" b="1"/>
              <a:t>Effect</a:t>
            </a:r>
            <a:r>
              <a:rPr lang="en-US"/>
              <a:t> </a:t>
            </a:r>
            <a:r>
              <a:rPr lang="en-US" b="1"/>
              <a:t>Options</a:t>
            </a:r>
            <a:r>
              <a:rPr lang="en-US"/>
              <a:t>. In the </a:t>
            </a:r>
            <a:r>
              <a:rPr lang="en-US" b="1"/>
              <a:t>Peek In </a:t>
            </a:r>
            <a:r>
              <a:rPr lang="en-US"/>
              <a:t>dialog box, on the </a:t>
            </a:r>
            <a:r>
              <a:rPr lang="en-US" b="1"/>
              <a:t>SmartArt</a:t>
            </a:r>
            <a:r>
              <a:rPr lang="en-US"/>
              <a:t> </a:t>
            </a:r>
            <a:r>
              <a:rPr lang="en-US" b="1"/>
              <a:t>Animation</a:t>
            </a:r>
            <a:r>
              <a:rPr lang="en-US"/>
              <a:t> tab, in the </a:t>
            </a:r>
            <a:r>
              <a:rPr lang="en-US" b="1"/>
              <a:t>Group graphic </a:t>
            </a:r>
            <a:r>
              <a:rPr lang="en-US"/>
              <a:t>list, select </a:t>
            </a:r>
            <a:r>
              <a:rPr lang="en-US" b="1"/>
              <a:t>By level one by one</a:t>
            </a:r>
            <a:r>
              <a:rPr lang="en-US"/>
              <a:t>.</a:t>
            </a:r>
          </a:p>
          <a:p>
            <a:pPr marL="232943" indent="-232943">
              <a:buFont typeface="+mj-lt"/>
              <a:buAutoNum type="arabicPeriod"/>
            </a:pPr>
            <a:r>
              <a:rPr lang="en-US"/>
              <a:t>Also in the </a:t>
            </a:r>
            <a:r>
              <a:rPr lang="en-US" b="1"/>
              <a:t>Custom Animation </a:t>
            </a:r>
            <a:r>
              <a:rPr lang="en-US"/>
              <a:t>task pane, click the double arrow under the animation effect to expand the contents of the list of effects, and then do the following: </a:t>
            </a:r>
          </a:p>
          <a:p>
            <a:pPr marL="698830" lvl="1" indent="-232943">
              <a:buFont typeface="Arial" pitchFamily="34" charset="0"/>
              <a:buChar char="•"/>
            </a:pPr>
            <a:r>
              <a:rPr lang="en-US"/>
              <a:t>Select the first animation effect (peek-in effect). Under </a:t>
            </a:r>
            <a:r>
              <a:rPr lang="en-US" b="1"/>
              <a:t>Modify: Peek In</a:t>
            </a:r>
            <a:r>
              <a:rPr lang="en-US"/>
              <a:t>, in the </a:t>
            </a:r>
            <a:r>
              <a:rPr lang="en-US" b="1"/>
              <a:t>Start</a:t>
            </a:r>
            <a:r>
              <a:rPr lang="en-US"/>
              <a:t> list, select </a:t>
            </a:r>
            <a:r>
              <a:rPr lang="en-US" b="1"/>
              <a:t>With</a:t>
            </a:r>
            <a:r>
              <a:rPr lang="en-US"/>
              <a:t> </a:t>
            </a:r>
            <a:r>
              <a:rPr lang="en-US" b="1"/>
              <a:t>Previous</a:t>
            </a:r>
            <a:r>
              <a:rPr lang="en-US"/>
              <a:t>.</a:t>
            </a:r>
          </a:p>
          <a:p>
            <a:pPr marL="698830" lvl="1" indent="-232943">
              <a:buFont typeface="Arial" pitchFamily="34" charset="0"/>
              <a:buChar char="•"/>
            </a:pPr>
            <a:r>
              <a:rPr lang="en-US"/>
              <a:t>Press and hold CTRL, and then select the second, fourth, sixth, eighth, 10</a:t>
            </a:r>
            <a:r>
              <a:rPr lang="en-US" baseline="30000"/>
              <a:t>th</a:t>
            </a:r>
            <a:r>
              <a:rPr lang="en-US"/>
              <a:t>, 12</a:t>
            </a:r>
            <a:r>
              <a:rPr lang="en-US" baseline="30000"/>
              <a:t>th</a:t>
            </a:r>
            <a:r>
              <a:rPr lang="en-US"/>
              <a:t>, 14</a:t>
            </a:r>
            <a:r>
              <a:rPr lang="en-US" baseline="30000"/>
              <a:t>th</a:t>
            </a:r>
            <a:r>
              <a:rPr lang="en-US"/>
              <a:t>, 16</a:t>
            </a:r>
            <a:r>
              <a:rPr lang="en-US" baseline="30000"/>
              <a:t>th</a:t>
            </a:r>
            <a:r>
              <a:rPr lang="en-US"/>
              <a:t>, and 18</a:t>
            </a:r>
            <a:r>
              <a:rPr lang="en-US" baseline="30000"/>
              <a:t>th</a:t>
            </a:r>
            <a:r>
              <a:rPr lang="en-US"/>
              <a:t> animation effects (peek-in effects), and do the following:</a:t>
            </a:r>
          </a:p>
          <a:p>
            <a:pPr marL="1164717" lvl="2" indent="-232943">
              <a:buFont typeface="+mj-lt"/>
              <a:buAutoNum type="arabicPeriod"/>
            </a:pPr>
            <a:r>
              <a:rPr lang="en-US"/>
              <a:t>Click </a:t>
            </a:r>
            <a:r>
              <a:rPr lang="en-US" b="1"/>
              <a:t>Change</a:t>
            </a:r>
            <a:r>
              <a:rPr lang="en-US"/>
              <a:t>, point to </a:t>
            </a:r>
            <a:r>
              <a:rPr lang="en-US" b="1"/>
              <a:t>Entrance</a:t>
            </a:r>
            <a:r>
              <a:rPr lang="en-US"/>
              <a:t>, and then click </a:t>
            </a:r>
            <a:r>
              <a:rPr lang="en-US" b="1"/>
              <a:t>More</a:t>
            </a:r>
            <a:r>
              <a:rPr lang="en-US"/>
              <a:t> </a:t>
            </a:r>
            <a:r>
              <a:rPr lang="en-US" b="1"/>
              <a:t>Effects</a:t>
            </a:r>
            <a:r>
              <a:rPr lang="en-US"/>
              <a:t>. In the </a:t>
            </a:r>
            <a:r>
              <a:rPr lang="en-US" b="1"/>
              <a:t>Change</a:t>
            </a:r>
            <a:r>
              <a:rPr lang="en-US"/>
              <a:t> </a:t>
            </a:r>
            <a:r>
              <a:rPr lang="en-US" b="1"/>
              <a:t>Entrance</a:t>
            </a:r>
            <a:r>
              <a:rPr lang="en-US"/>
              <a:t> </a:t>
            </a:r>
            <a:r>
              <a:rPr lang="en-US" b="1"/>
              <a:t>Effects</a:t>
            </a:r>
            <a:r>
              <a:rPr lang="en-US"/>
              <a:t> dialog box, under </a:t>
            </a:r>
            <a:r>
              <a:rPr lang="en-US" b="1"/>
              <a:t>Subtle</a:t>
            </a:r>
            <a:r>
              <a:rPr lang="en-US"/>
              <a:t>, click </a:t>
            </a:r>
            <a:r>
              <a:rPr lang="en-US" b="1"/>
              <a:t>Fade</a:t>
            </a:r>
            <a:r>
              <a:rPr lang="en-US"/>
              <a:t>. </a:t>
            </a:r>
          </a:p>
          <a:p>
            <a:pPr marL="1164717" lvl="2" indent="-232943">
              <a:buFont typeface="+mj-lt"/>
              <a:buAutoNum type="arabicPeriod"/>
            </a:pPr>
            <a:r>
              <a:rPr lang="en-US"/>
              <a:t>Under </a:t>
            </a:r>
            <a:r>
              <a:rPr lang="en-US" b="1"/>
              <a:t>Modify: Fade</a:t>
            </a:r>
            <a:r>
              <a:rPr lang="en-US"/>
              <a:t>, in the </a:t>
            </a:r>
            <a:r>
              <a:rPr lang="en-US" b="1"/>
              <a:t>Speed</a:t>
            </a:r>
            <a:r>
              <a:rPr lang="en-US"/>
              <a:t> list, select </a:t>
            </a:r>
            <a:r>
              <a:rPr lang="en-US" b="1"/>
              <a:t>Very</a:t>
            </a:r>
            <a:r>
              <a:rPr lang="en-US"/>
              <a:t> </a:t>
            </a:r>
            <a:r>
              <a:rPr lang="en-US" b="1"/>
              <a:t>Fast</a:t>
            </a:r>
            <a:r>
              <a:rPr lang="en-US"/>
              <a:t>.</a:t>
            </a:r>
          </a:p>
          <a:p>
            <a:pPr marL="698830" lvl="1" indent="-232943">
              <a:buFont typeface="Arial" pitchFamily="34" charset="0"/>
              <a:buChar char="•"/>
            </a:pPr>
            <a:r>
              <a:rPr lang="en-US"/>
              <a:t>Select the third animation effect (peek-in effect). Under </a:t>
            </a:r>
            <a:r>
              <a:rPr lang="en-US" b="1"/>
              <a:t>Modify: Peek In</a:t>
            </a:r>
            <a:r>
              <a:rPr lang="en-US"/>
              <a:t>, in the </a:t>
            </a:r>
            <a:r>
              <a:rPr lang="en-US" b="1"/>
              <a:t>Direction</a:t>
            </a:r>
            <a:r>
              <a:rPr lang="en-US"/>
              <a:t> list, select </a:t>
            </a:r>
            <a:r>
              <a:rPr lang="en-US" b="1"/>
              <a:t>From</a:t>
            </a:r>
            <a:r>
              <a:rPr lang="en-US"/>
              <a:t> </a:t>
            </a:r>
            <a:r>
              <a:rPr lang="en-US" b="1"/>
              <a:t>Right</a:t>
            </a:r>
            <a:r>
              <a:rPr lang="en-US"/>
              <a:t>.</a:t>
            </a:r>
          </a:p>
          <a:p>
            <a:pPr marL="698830" lvl="1" indent="-232943">
              <a:buFont typeface="Arial" pitchFamily="34" charset="0"/>
              <a:buChar char="•"/>
            </a:pPr>
            <a:r>
              <a:rPr lang="en-US"/>
              <a:t>Press and hold CTRL, and then select the fifth, seventh, and ninth animation effects (peek-in effects). Under </a:t>
            </a:r>
            <a:r>
              <a:rPr lang="en-US" b="1"/>
              <a:t>Modify: Peek In</a:t>
            </a:r>
            <a:r>
              <a:rPr lang="en-US"/>
              <a:t>, in the </a:t>
            </a:r>
            <a:r>
              <a:rPr lang="en-US" b="1"/>
              <a:t>Direction</a:t>
            </a:r>
            <a:r>
              <a:rPr lang="en-US"/>
              <a:t> list, select </a:t>
            </a:r>
            <a:r>
              <a:rPr lang="en-US" b="1"/>
              <a:t>From</a:t>
            </a:r>
            <a:r>
              <a:rPr lang="en-US"/>
              <a:t> </a:t>
            </a:r>
            <a:r>
              <a:rPr lang="en-US" b="1"/>
              <a:t>Top</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13</a:t>
            </a:r>
            <a:r>
              <a:rPr lang="en-US" baseline="30000"/>
              <a:t>th</a:t>
            </a:r>
            <a:r>
              <a:rPr lang="en-US"/>
              <a:t>, and 15</a:t>
            </a:r>
            <a:r>
              <a:rPr lang="en-US" baseline="30000"/>
              <a:t>th</a:t>
            </a:r>
            <a:r>
              <a:rPr lang="en-US"/>
              <a:t> animation effects. Under </a:t>
            </a:r>
            <a:r>
              <a:rPr lang="en-US" b="1"/>
              <a:t>Modify: Peek In</a:t>
            </a:r>
            <a:r>
              <a:rPr lang="en-US"/>
              <a:t>, in the </a:t>
            </a:r>
            <a:r>
              <a:rPr lang="en-US" b="1"/>
              <a:t>Direction</a:t>
            </a:r>
            <a:r>
              <a:rPr lang="en-US"/>
              <a:t> list, select </a:t>
            </a:r>
            <a:r>
              <a:rPr lang="en-US" b="1"/>
              <a:t>From</a:t>
            </a:r>
            <a:r>
              <a:rPr lang="en-US"/>
              <a:t> </a:t>
            </a:r>
            <a:r>
              <a:rPr lang="en-US" b="1"/>
              <a:t>Left</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12</a:t>
            </a:r>
            <a:r>
              <a:rPr lang="en-US" baseline="30000"/>
              <a:t>th</a:t>
            </a:r>
            <a:r>
              <a:rPr lang="en-US"/>
              <a:t>, 13</a:t>
            </a:r>
            <a:r>
              <a:rPr lang="en-US" baseline="30000"/>
              <a:t>th</a:t>
            </a:r>
            <a:r>
              <a:rPr lang="en-US"/>
              <a:t>, 14</a:t>
            </a:r>
            <a:r>
              <a:rPr lang="en-US" baseline="30000"/>
              <a:t>th</a:t>
            </a:r>
            <a:r>
              <a:rPr lang="en-US"/>
              <a:t>, and 15</a:t>
            </a:r>
            <a:r>
              <a:rPr lang="en-US" baseline="30000"/>
              <a:t>th</a:t>
            </a:r>
            <a:r>
              <a:rPr lang="en-US"/>
              <a:t> effects. Under </a:t>
            </a:r>
            <a:r>
              <a:rPr lang="en-US" b="1"/>
              <a:t>Modify: Peek In</a:t>
            </a:r>
            <a:r>
              <a:rPr lang="en-US"/>
              <a:t>, in the </a:t>
            </a:r>
            <a:r>
              <a:rPr lang="en-US" b="1"/>
              <a:t>Start </a:t>
            </a:r>
            <a:r>
              <a:rPr lang="en-US"/>
              <a:t>list, select </a:t>
            </a:r>
            <a:r>
              <a:rPr lang="en-US" b="1"/>
              <a:t>With Previous</a:t>
            </a:r>
            <a:r>
              <a:rPr lang="en-US"/>
              <a:t>.</a:t>
            </a:r>
          </a:p>
          <a:p>
            <a:pPr marL="698830" lvl="1" indent="-232943">
              <a:buFont typeface="Arial" pitchFamily="34" charset="0"/>
              <a:buChar char="•"/>
            </a:pPr>
            <a:r>
              <a:rPr lang="en-US"/>
              <a:t>Press and hold CTRL, and then select the 17</a:t>
            </a:r>
            <a:r>
              <a:rPr lang="en-US" baseline="30000"/>
              <a:t>th</a:t>
            </a:r>
            <a:r>
              <a:rPr lang="en-US"/>
              <a:t> and 19</a:t>
            </a:r>
            <a:r>
              <a:rPr lang="en-US" baseline="30000"/>
              <a:t>th</a:t>
            </a:r>
            <a:r>
              <a:rPr lang="en-US"/>
              <a:t> animation effects (peek-in effects), and then do the following under </a:t>
            </a:r>
            <a:r>
              <a:rPr lang="en-US" b="1"/>
              <a:t>Modify: Peek In</a:t>
            </a:r>
            <a:r>
              <a:rPr lang="en-US"/>
              <a:t>:</a:t>
            </a:r>
            <a:endParaRPr lang="en-US" b="1"/>
          </a:p>
          <a:p>
            <a:pPr marL="1164717" lvl="2" indent="-232943">
              <a:buFont typeface="Arial" pitchFamily="34" charset="0"/>
              <a:buChar char="•"/>
            </a:pPr>
            <a:r>
              <a:rPr lang="en-US"/>
              <a:t>In the </a:t>
            </a:r>
            <a:r>
              <a:rPr lang="en-US" b="1"/>
              <a:t>Direction</a:t>
            </a:r>
            <a:r>
              <a:rPr lang="en-US"/>
              <a:t> list, select </a:t>
            </a:r>
            <a:r>
              <a:rPr lang="en-US" b="1"/>
              <a:t>From</a:t>
            </a:r>
            <a:r>
              <a:rPr lang="en-US"/>
              <a:t> </a:t>
            </a:r>
            <a:r>
              <a:rPr lang="en-US" b="1"/>
              <a:t>Left</a:t>
            </a:r>
            <a:r>
              <a:rPr lang="en-US"/>
              <a:t>.</a:t>
            </a:r>
          </a:p>
          <a:p>
            <a:pPr marL="1164717" lvl="2" indent="-232943" defTabSz="931774">
              <a:buFont typeface="Arial" pitchFamily="34" charset="0"/>
              <a:buChar char="•"/>
              <a:defRPr/>
            </a:pPr>
            <a:r>
              <a:rPr lang="en-US"/>
              <a:t>In the </a:t>
            </a:r>
            <a:r>
              <a:rPr lang="en-US" b="1"/>
              <a:t>Start</a:t>
            </a:r>
            <a:r>
              <a:rPr lang="en-US"/>
              <a:t> list, select </a:t>
            </a:r>
            <a:r>
              <a:rPr lang="en-US" b="1"/>
              <a:t>With</a:t>
            </a:r>
            <a:r>
              <a:rPr lang="en-US"/>
              <a:t> </a:t>
            </a:r>
            <a:r>
              <a:rPr lang="en-US" b="1"/>
              <a:t>Previous</a:t>
            </a:r>
            <a:r>
              <a:rPr lang="en-US"/>
              <a:t>.</a:t>
            </a:r>
          </a:p>
          <a:p>
            <a:pPr marL="232943" indent="-232943">
              <a:buFont typeface="+mj-lt"/>
              <a:buAutoNum type="arabicPeriod"/>
            </a:pPr>
            <a:r>
              <a:rPr lang="en-US"/>
              <a:t>On the slide, select the freeform line. In the </a:t>
            </a:r>
            <a:r>
              <a:rPr lang="en-US" b="1"/>
              <a:t>Custom</a:t>
            </a:r>
            <a:r>
              <a:rPr lang="en-US"/>
              <a:t> </a:t>
            </a:r>
            <a:r>
              <a:rPr lang="en-US" b="1"/>
              <a:t>Animation</a:t>
            </a:r>
            <a:r>
              <a:rPr lang="en-US"/>
              <a:t> task pane, 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Wipe</a:t>
            </a:r>
            <a:r>
              <a:rPr lang="en-US"/>
              <a:t>.</a:t>
            </a:r>
          </a:p>
          <a:p>
            <a:pPr marL="232943" indent="-232943">
              <a:buFont typeface="+mj-lt"/>
              <a:buAutoNum type="arabicPeriod"/>
            </a:pPr>
            <a:r>
              <a:rPr lang="en-US"/>
              <a:t>Also in the </a:t>
            </a:r>
            <a:r>
              <a:rPr lang="en-US" b="1"/>
              <a:t>Custom</a:t>
            </a:r>
            <a:r>
              <a:rPr lang="en-US"/>
              <a:t> </a:t>
            </a:r>
            <a:r>
              <a:rPr lang="en-US" b="1"/>
              <a:t>Animation</a:t>
            </a:r>
            <a:r>
              <a:rPr lang="en-US"/>
              <a:t> task pane, select the 20</a:t>
            </a:r>
            <a:r>
              <a:rPr lang="en-US" baseline="30000"/>
              <a:t>th</a:t>
            </a:r>
            <a:r>
              <a:rPr lang="en-US"/>
              <a:t> animation effect (wipe effect). Under </a:t>
            </a:r>
            <a:r>
              <a:rPr lang="en-US" b="1"/>
              <a:t>Modify: Wipe</a:t>
            </a:r>
            <a:r>
              <a:rPr lang="en-US"/>
              <a:t>,</a:t>
            </a:r>
            <a:r>
              <a:rPr lang="en-US" b="1"/>
              <a:t> </a:t>
            </a:r>
            <a:r>
              <a:rPr lang="en-US"/>
              <a:t>do the following:</a:t>
            </a:r>
          </a:p>
          <a:p>
            <a:pPr marL="698830" lvl="1" indent="-232943">
              <a:buFont typeface="Arial" pitchFamily="34" charset="0"/>
              <a:buChar char="•"/>
            </a:pPr>
            <a:r>
              <a:rPr lang="en-US"/>
              <a:t>In the </a:t>
            </a:r>
            <a:r>
              <a:rPr lang="en-US" b="1"/>
              <a:t>Start</a:t>
            </a:r>
            <a:r>
              <a:rPr lang="en-US"/>
              <a:t> list, select </a:t>
            </a:r>
            <a:r>
              <a:rPr lang="en-US" b="1"/>
              <a:t>After</a:t>
            </a:r>
            <a:r>
              <a:rPr lang="en-US"/>
              <a:t> </a:t>
            </a:r>
            <a:r>
              <a:rPr lang="en-US" b="1"/>
              <a:t>Previous</a:t>
            </a:r>
            <a:r>
              <a:rPr lang="en-US"/>
              <a:t>. </a:t>
            </a:r>
          </a:p>
          <a:p>
            <a:pPr marL="698830" lvl="1" indent="-232943">
              <a:buFont typeface="Arial" pitchFamily="34" charset="0"/>
              <a:buChar char="•"/>
            </a:pPr>
            <a:r>
              <a:rPr lang="en-US"/>
              <a:t>In the </a:t>
            </a:r>
            <a:r>
              <a:rPr lang="en-US" b="1"/>
              <a:t>Direction</a:t>
            </a:r>
            <a:r>
              <a:rPr lang="en-US"/>
              <a:t> list, select </a:t>
            </a:r>
            <a:r>
              <a:rPr lang="en-US" b="1"/>
              <a:t>From</a:t>
            </a:r>
            <a:r>
              <a:rPr lang="en-US"/>
              <a:t> </a:t>
            </a:r>
            <a:r>
              <a:rPr lang="en-US" b="1"/>
              <a:t>Bottom</a:t>
            </a:r>
            <a:r>
              <a:rPr lang="en-US"/>
              <a:t>. </a:t>
            </a:r>
          </a:p>
          <a:p>
            <a:pPr marL="698830" lvl="1" indent="-232943">
              <a:buFont typeface="Arial" pitchFamily="34" charset="0"/>
              <a:buChar char="•"/>
            </a:pPr>
            <a:r>
              <a:rPr lang="en-US"/>
              <a:t>In the </a:t>
            </a:r>
            <a:r>
              <a:rPr lang="en-US" b="1"/>
              <a:t>Speed</a:t>
            </a:r>
            <a:r>
              <a:rPr lang="en-US"/>
              <a:t> list, select </a:t>
            </a:r>
            <a:r>
              <a:rPr lang="en-US" b="1"/>
              <a:t>Very</a:t>
            </a:r>
            <a:r>
              <a:rPr lang="en-US"/>
              <a:t> </a:t>
            </a:r>
            <a:r>
              <a:rPr lang="en-US" b="1"/>
              <a:t>Fast</a:t>
            </a:r>
            <a:r>
              <a:rPr lang="en-US"/>
              <a:t>.</a:t>
            </a:r>
          </a:p>
          <a:p>
            <a:pPr marL="232943" lvl="1" indent="-232943" defTabSz="931774">
              <a:buFont typeface="+mj-lt"/>
              <a:buAutoNum type="arabicPeriod" startAt="6"/>
              <a:defRPr/>
            </a:pPr>
            <a:r>
              <a:rPr lang="en-US"/>
              <a:t>Also in the </a:t>
            </a:r>
            <a:r>
              <a:rPr lang="en-US" b="1"/>
              <a:t>Custom Animation </a:t>
            </a:r>
            <a:r>
              <a:rPr lang="en-US"/>
              <a:t>task pane, drag the 20</a:t>
            </a:r>
            <a:r>
              <a:rPr lang="en-US" baseline="30000"/>
              <a:t>th</a:t>
            </a:r>
            <a:r>
              <a:rPr lang="en-US"/>
              <a:t> animation effect until it is 15</a:t>
            </a:r>
            <a:r>
              <a:rPr lang="en-US" baseline="30000"/>
              <a:t>th</a:t>
            </a:r>
            <a:r>
              <a:rPr lang="en-US"/>
              <a:t> in the list of effects. </a:t>
            </a:r>
          </a:p>
          <a:p>
            <a:pPr marL="232943" indent="-232943"/>
            <a:endParaRPr lang="en-US"/>
          </a:p>
          <a:p>
            <a:pPr marL="232943" indent="-232943">
              <a:buFont typeface="+mj-lt"/>
              <a:buAutoNum type="arabicPeriod"/>
            </a:pPr>
            <a:endParaRPr lang="en-US">
              <a:solidFill>
                <a:schemeClr val="accent6"/>
              </a:solidFill>
            </a:endParaRPr>
          </a:p>
          <a:p>
            <a:pPr marL="232943" indent="-232943"/>
            <a:r>
              <a:rPr lang="en-US">
                <a:solidFill>
                  <a:schemeClr val="accent6"/>
                </a:solidFill>
              </a:rPr>
              <a:t>To reproduce the background on this slide, do the following:</a:t>
            </a:r>
          </a:p>
          <a:p>
            <a:pPr marL="232943" indent="-232943">
              <a:buFont typeface="+mj-lt"/>
              <a:buAutoNum type="arabicPeriod"/>
            </a:pPr>
            <a:r>
              <a:rPr lang="en-US"/>
              <a:t>Right-click the slide background area, and then click </a:t>
            </a:r>
            <a:r>
              <a:rPr lang="en-US" b="1"/>
              <a:t>Format Background</a:t>
            </a:r>
            <a:r>
              <a:rPr lang="en-US"/>
              <a:t>. In the </a:t>
            </a:r>
            <a:r>
              <a:rPr lang="en-US" b="1"/>
              <a:t>Format Background </a:t>
            </a:r>
            <a:r>
              <a:rPr lang="en-US"/>
              <a:t>dialog box, click </a:t>
            </a:r>
            <a:r>
              <a:rPr lang="en-US" b="1"/>
              <a:t>Fill</a:t>
            </a:r>
            <a:r>
              <a:rPr lang="en-US"/>
              <a:t> in the left pane, select </a:t>
            </a:r>
            <a:r>
              <a:rPr lang="en-US" b="1"/>
              <a:t>Gradient 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 Down </a:t>
            </a:r>
            <a:r>
              <a:rPr lang="en-US"/>
              <a:t>(first row, second option from the left)</a:t>
            </a:r>
            <a:endParaRPr lang="en-US" b="1"/>
          </a:p>
          <a:p>
            <a:pPr marL="698830" lvl="1" indent="-232943">
              <a:buFont typeface="Arial" pitchFamily="34" charset="0"/>
              <a:buChar char="•"/>
            </a:pPr>
            <a:r>
              <a:rPr lang="en-US"/>
              <a:t>Under </a:t>
            </a:r>
            <a:r>
              <a:rPr lang="en-US" b="1"/>
              <a:t>Gradient stops</a:t>
            </a:r>
            <a:r>
              <a:rPr lang="en-US"/>
              <a:t>, click </a:t>
            </a:r>
            <a:r>
              <a:rPr lang="en-US" b="1"/>
              <a:t>Add</a:t>
            </a:r>
            <a:r>
              <a:rPr lang="en-US"/>
              <a:t> or </a:t>
            </a:r>
            <a:r>
              <a:rPr lang="en-US" b="1"/>
              <a:t>Remove</a:t>
            </a:r>
            <a:r>
              <a:rPr lang="en-US"/>
              <a:t> until three stops appear in the drop-down list.</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Black, Text 1 </a:t>
            </a:r>
            <a:r>
              <a:rPr lang="en-US"/>
              <a:t>(first row, second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32%</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fourth option from the left).</a:t>
            </a:r>
          </a:p>
          <a:p>
            <a:pPr marL="698830" lvl="1" indent="-232943">
              <a:buFont typeface="Arial" pitchFamily="34" charset="0"/>
              <a:buChar char="•"/>
            </a:pPr>
            <a:r>
              <a:rPr lang="en-US"/>
              <a:t>Select </a:t>
            </a:r>
            <a:r>
              <a:rPr lang="en-US" b="1"/>
              <a:t>Stop 3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80% </a:t>
            </a:r>
            <a:r>
              <a:rPr lang="en-US"/>
              <a:t>(second row, fifth option from the left).</a:t>
            </a:r>
          </a:p>
          <a:p>
            <a:pPr marL="1164717" lvl="2" indent="-232943"/>
            <a:endParaRPr lang="en-US"/>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41757150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fontScale="25000" lnSpcReduction="20000"/>
          </a:bodyPr>
          <a:lstStyle/>
          <a:p>
            <a:r>
              <a:rPr lang="en-US" sz="1400" b="1"/>
              <a:t>SmartArt custom animation effects: organization chart</a:t>
            </a:r>
            <a:endParaRPr lang="en-US" sz="1400" i="1"/>
          </a:p>
          <a:p>
            <a:r>
              <a:rPr lang="en-US" sz="1400"/>
              <a:t>(Intermediate)</a:t>
            </a:r>
          </a:p>
          <a:p>
            <a:endParaRPr lang="en-US"/>
          </a:p>
          <a:p>
            <a:endParaRPr lang="en-US"/>
          </a:p>
          <a:p>
            <a:pPr defTabSz="931774">
              <a:defRPr/>
            </a:pPr>
            <a:r>
              <a:rPr lang="en-US" b="1"/>
              <a:t>Tip</a:t>
            </a:r>
            <a:r>
              <a:rPr lang="en-US"/>
              <a:t>: The instructions below describe how to reproduce the exact organization chart and animation effects in the example above. In the animation procedures, the number of animation effects that require modification in the </a:t>
            </a:r>
            <a:r>
              <a:rPr lang="en-US" b="1"/>
              <a:t>Custom Animation </a:t>
            </a:r>
            <a:r>
              <a:rPr lang="en-US"/>
              <a:t>task pane will vary if the chart contains a different number of managers and employees.</a:t>
            </a:r>
          </a:p>
          <a:p>
            <a:endParaRPr lang="en-US"/>
          </a:p>
          <a:p>
            <a:endParaRPr lang="en-US"/>
          </a:p>
          <a:p>
            <a:r>
              <a:rPr lang="en-US"/>
              <a:t>To reproduce the SmartArt effects on this slide, do the following:</a:t>
            </a:r>
          </a:p>
          <a:p>
            <a:pPr marL="232943" indent="-232943" defTabSz="931774">
              <a:buFont typeface="+mj-lt"/>
              <a:buAutoNum type="arabicPeriod"/>
              <a:defRPr/>
            </a:pPr>
            <a:r>
              <a:rPr lang="en-US"/>
              <a:t>On the </a:t>
            </a:r>
            <a:r>
              <a:rPr lang="en-US" b="1"/>
              <a:t>Home</a:t>
            </a:r>
            <a:r>
              <a:rPr lang="en-US"/>
              <a:t> tab, in the </a:t>
            </a:r>
            <a:r>
              <a:rPr lang="en-US" b="1"/>
              <a:t>Slides</a:t>
            </a:r>
            <a:r>
              <a:rPr lang="en-US"/>
              <a:t> group, click </a:t>
            </a:r>
            <a:r>
              <a:rPr lang="en-US" b="1"/>
              <a:t>Layout</a:t>
            </a:r>
            <a:r>
              <a:rPr lang="en-US"/>
              <a:t>, and then click </a:t>
            </a:r>
            <a:r>
              <a:rPr lang="en-US" b="1"/>
              <a:t>Blank</a:t>
            </a:r>
            <a:r>
              <a:rPr lang="en-US"/>
              <a:t>. </a:t>
            </a:r>
          </a:p>
          <a:p>
            <a:pPr marL="232943" indent="-232943">
              <a:buFont typeface="+mj-lt"/>
              <a:buAutoNum type="arabicPeriod"/>
            </a:pPr>
            <a:r>
              <a:rPr lang="en-US"/>
              <a:t>On the </a:t>
            </a:r>
            <a:r>
              <a:rPr lang="en-US" b="1"/>
              <a:t>Insert tab</a:t>
            </a:r>
            <a:r>
              <a:rPr lang="en-US"/>
              <a:t>, in the </a:t>
            </a:r>
            <a:r>
              <a:rPr lang="en-US" b="1"/>
              <a:t>Illustrations</a:t>
            </a:r>
            <a:r>
              <a:rPr lang="en-US"/>
              <a:t> group, click </a:t>
            </a:r>
            <a:r>
              <a:rPr lang="en-US" b="1"/>
              <a:t>SmartArt</a:t>
            </a:r>
            <a:r>
              <a:rPr lang="en-US"/>
              <a:t>. In the </a:t>
            </a:r>
            <a:r>
              <a:rPr lang="en-US" b="1"/>
              <a:t>Choose a SmartArt Graphic</a:t>
            </a:r>
            <a:r>
              <a:rPr lang="en-US"/>
              <a:t> dialog box, in the left pane, click </a:t>
            </a:r>
            <a:r>
              <a:rPr lang="en-US" b="1"/>
              <a:t>Hierarchy</a:t>
            </a:r>
            <a:r>
              <a:rPr lang="en-US"/>
              <a:t>. In the </a:t>
            </a:r>
            <a:r>
              <a:rPr lang="en-US" b="1"/>
              <a:t>Hierarchy</a:t>
            </a:r>
            <a:r>
              <a:rPr lang="en-US"/>
              <a:t> pane, click </a:t>
            </a:r>
            <a:r>
              <a:rPr lang="en-US" b="1"/>
              <a:t>Organization Chart </a:t>
            </a:r>
            <a:r>
              <a:rPr lang="en-US"/>
              <a:t>(first row, first option from the left), and then click </a:t>
            </a:r>
            <a:r>
              <a:rPr lang="en-US" b="1"/>
              <a:t>OK</a:t>
            </a:r>
            <a:r>
              <a:rPr lang="en-US"/>
              <a:t> to insert the graphic into the slide.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 for the first-level rectangle, enter </a:t>
            </a:r>
            <a:r>
              <a:rPr lang="en-US" b="1"/>
              <a:t>Director </a:t>
            </a:r>
            <a:r>
              <a:rPr lang="en-US"/>
              <a:t>(or the name of the director). In the second-level rectangle enter </a:t>
            </a:r>
            <a:r>
              <a:rPr lang="en-US" b="1"/>
              <a:t>Assistant Director </a:t>
            </a:r>
            <a:r>
              <a:rPr lang="en-US"/>
              <a:t>(or the name of the assistant director). In the text boxes for the third-level rectangles, enter </a:t>
            </a:r>
            <a:r>
              <a:rPr lang="en-US" b="1"/>
              <a:t>Manager 1</a:t>
            </a:r>
            <a:r>
              <a:rPr lang="en-US"/>
              <a:t>, </a:t>
            </a:r>
            <a:r>
              <a:rPr lang="en-US" b="1"/>
              <a:t>Manager 2</a:t>
            </a:r>
            <a:r>
              <a:rPr lang="en-US"/>
              <a:t>, and </a:t>
            </a:r>
            <a:r>
              <a:rPr lang="en-US" b="1"/>
              <a:t>Manager 3 </a:t>
            </a:r>
            <a:r>
              <a:rPr lang="en-US"/>
              <a:t>(or the names of the managers). </a:t>
            </a:r>
          </a:p>
          <a:p>
            <a:pPr marL="232943" indent="-232943">
              <a:buFont typeface="+mj-lt"/>
              <a:buAutoNum type="arabicPeriod"/>
            </a:pPr>
            <a:r>
              <a:rPr lang="en-US"/>
              <a:t>On the slide, do the following to add more employee rectangles:</a:t>
            </a:r>
          </a:p>
          <a:p>
            <a:pPr marL="698830" lvl="1" indent="-232943">
              <a:buFont typeface="Arial" pitchFamily="34" charset="0"/>
              <a:buChar char="•"/>
            </a:pPr>
            <a:r>
              <a:rPr lang="en-US"/>
              <a:t>Right-click the </a:t>
            </a:r>
            <a:r>
              <a:rPr lang="en-US" b="1"/>
              <a:t>Manager 1</a:t>
            </a:r>
            <a:r>
              <a:rPr lang="en-US"/>
              <a:t> rectangle, point to </a:t>
            </a:r>
            <a:r>
              <a:rPr lang="en-US" b="1"/>
              <a:t>Add Shape</a:t>
            </a:r>
            <a:r>
              <a:rPr lang="en-US"/>
              <a:t>, and then click </a:t>
            </a:r>
            <a:r>
              <a:rPr lang="en-US" b="1"/>
              <a:t>Add Shape Below</a:t>
            </a:r>
            <a:r>
              <a:rPr lang="en-US"/>
              <a:t>. Repeat this process one more time for a total of three rectangles below </a:t>
            </a:r>
            <a:r>
              <a:rPr lang="en-US" b="1"/>
              <a:t>Manager 1</a:t>
            </a:r>
            <a:r>
              <a:rPr lang="en-US"/>
              <a:t>. </a:t>
            </a:r>
          </a:p>
          <a:p>
            <a:pPr marL="698830" lvl="1" indent="-232943">
              <a:buFont typeface="Arial" pitchFamily="34" charset="0"/>
              <a:buChar char="•"/>
            </a:pPr>
            <a:r>
              <a:rPr lang="en-US"/>
              <a:t>Right-click the </a:t>
            </a:r>
            <a:r>
              <a:rPr lang="en-US" b="1"/>
              <a:t>Manager 2</a:t>
            </a:r>
            <a:r>
              <a:rPr lang="en-US"/>
              <a:t> rectangle, point to </a:t>
            </a:r>
            <a:r>
              <a:rPr lang="en-US" b="1"/>
              <a:t>Add Shape</a:t>
            </a:r>
            <a:r>
              <a:rPr lang="en-US"/>
              <a:t>, and then click </a:t>
            </a:r>
            <a:r>
              <a:rPr lang="en-US" b="1"/>
              <a:t>Add Shape Below</a:t>
            </a:r>
            <a:r>
              <a:rPr lang="en-US"/>
              <a:t>.</a:t>
            </a:r>
          </a:p>
          <a:p>
            <a:pPr marL="698830" lvl="1" indent="-232943">
              <a:buFont typeface="Arial" pitchFamily="34" charset="0"/>
              <a:buChar char="•"/>
            </a:pPr>
            <a:r>
              <a:rPr lang="en-US"/>
              <a:t>Right-click the </a:t>
            </a:r>
            <a:r>
              <a:rPr lang="en-US" b="1"/>
              <a:t>Manager 3</a:t>
            </a:r>
            <a:r>
              <a:rPr lang="en-US"/>
              <a:t> rectangle, point to </a:t>
            </a:r>
            <a:r>
              <a:rPr lang="en-US" b="1"/>
              <a:t>Add Shape</a:t>
            </a:r>
            <a:r>
              <a:rPr lang="en-US"/>
              <a:t>, and then click </a:t>
            </a:r>
            <a:r>
              <a:rPr lang="en-US" b="1"/>
              <a:t>Add Shape Below</a:t>
            </a:r>
            <a:r>
              <a:rPr lang="en-US"/>
              <a:t>.  </a:t>
            </a:r>
          </a:p>
          <a:p>
            <a:pPr marL="232943" indent="-232943">
              <a:buFont typeface="+mj-lt"/>
              <a:buAutoNum type="arabicPeriod"/>
            </a:pPr>
            <a:r>
              <a:rPr lang="en-US"/>
              <a:t>Select the graphic, and then click one of the arrows on the left border. In the </a:t>
            </a:r>
            <a:r>
              <a:rPr lang="en-US" b="1"/>
              <a:t>Type your text here </a:t>
            </a:r>
            <a:r>
              <a:rPr lang="en-US"/>
              <a:t>dialog box, in the text boxes for the fourth-level rectangles, enter </a:t>
            </a:r>
            <a:r>
              <a:rPr lang="en-US" b="1"/>
              <a:t>Employee</a:t>
            </a:r>
            <a:r>
              <a:rPr lang="en-US"/>
              <a:t> (or the names of the employees).</a:t>
            </a:r>
          </a:p>
          <a:p>
            <a:pPr marL="232943" indent="-232943">
              <a:buFont typeface="+mj-lt"/>
              <a:buAutoNum type="arabicPeriod"/>
            </a:pPr>
            <a:r>
              <a:rPr lang="en-US"/>
              <a:t>If you would like to modify the number of directors, managers, and employees in the chart to match the structure of your organization, do one or more of the following: </a:t>
            </a:r>
          </a:p>
          <a:p>
            <a:pPr lvl="1">
              <a:buFont typeface="Arial" pitchFamily="34" charset="0"/>
              <a:buChar char="•"/>
            </a:pPr>
            <a:r>
              <a:rPr lang="en-US"/>
              <a:t>To add a rectangle within a particular level, right-click one of the rectangles in that level, point to </a:t>
            </a:r>
            <a:r>
              <a:rPr lang="en-US" b="1"/>
              <a:t>Add Shape</a:t>
            </a:r>
            <a:r>
              <a:rPr lang="en-US"/>
              <a:t>, and then click </a:t>
            </a:r>
            <a:r>
              <a:rPr lang="en-US" b="1"/>
              <a:t>Add Shape After </a:t>
            </a:r>
            <a:r>
              <a:rPr lang="en-US"/>
              <a:t>or </a:t>
            </a:r>
            <a:r>
              <a:rPr lang="en-US" b="1"/>
              <a:t>Add Shape Before</a:t>
            </a:r>
            <a:r>
              <a:rPr lang="en-US"/>
              <a:t>. </a:t>
            </a:r>
          </a:p>
          <a:p>
            <a:pPr lvl="1">
              <a:buFont typeface="Arial" pitchFamily="34" charset="0"/>
              <a:buChar char="•"/>
            </a:pPr>
            <a:r>
              <a:rPr lang="en-US"/>
              <a:t>To add a rectangle below another rectangle, right-click the higher-level rectangle, point to </a:t>
            </a:r>
            <a:r>
              <a:rPr lang="en-US" b="1"/>
              <a:t>Add Shape</a:t>
            </a:r>
            <a:r>
              <a:rPr lang="en-US"/>
              <a:t>, and then click </a:t>
            </a:r>
            <a:r>
              <a:rPr lang="en-US" b="1"/>
              <a:t>Add Shape Below</a:t>
            </a:r>
            <a:r>
              <a:rPr lang="en-US"/>
              <a:t>. </a:t>
            </a:r>
          </a:p>
          <a:p>
            <a:pPr lvl="1">
              <a:buFont typeface="Arial" pitchFamily="34" charset="0"/>
              <a:buChar char="•"/>
            </a:pPr>
            <a:r>
              <a:rPr lang="en-US"/>
              <a:t>To delete a rectangle, select the rectangle and then press DELETE. </a:t>
            </a:r>
          </a:p>
          <a:p>
            <a:pPr marL="232943" indent="-232943" defTabSz="931774">
              <a:buFont typeface="+mj-lt"/>
              <a:buAutoNum type="arabicPeriod" startAt="7"/>
              <a:defRPr/>
            </a:pPr>
            <a:r>
              <a:rPr lang="en-US"/>
              <a:t>To add text to new rectangles, select the graphic, and then click one of the arrows on the left border. In the </a:t>
            </a:r>
            <a:r>
              <a:rPr lang="en-US" b="1"/>
              <a:t>Type your text here </a:t>
            </a:r>
            <a:r>
              <a:rPr lang="en-US"/>
              <a:t>dialog box, enter text.  </a:t>
            </a:r>
          </a:p>
          <a:p>
            <a:pPr marL="232943" indent="-232943" defTabSz="931774">
              <a:buFont typeface="+mj-lt"/>
              <a:buAutoNum type="arabicPeriod" startAt="7"/>
              <a:defRPr/>
            </a:pPr>
            <a:r>
              <a:rPr lang="en-US"/>
              <a:t>Select the graphic. Under </a:t>
            </a:r>
            <a:r>
              <a:rPr lang="en-US" b="1"/>
              <a:t>SmartArt Tools</a:t>
            </a:r>
            <a:r>
              <a:rPr lang="en-US"/>
              <a:t>, on the </a:t>
            </a:r>
            <a:r>
              <a:rPr lang="en-US" b="1"/>
              <a:t>Format</a:t>
            </a:r>
            <a:r>
              <a:rPr lang="en-US"/>
              <a:t> tab, click </a:t>
            </a:r>
            <a:r>
              <a:rPr lang="en-US" b="1"/>
              <a:t>Size</a:t>
            </a:r>
            <a:r>
              <a:rPr lang="en-US"/>
              <a:t>, and then do the following:</a:t>
            </a:r>
          </a:p>
          <a:p>
            <a:pPr marL="698830" lvl="1" indent="-232943" defTabSz="931774">
              <a:buFont typeface="Arial" pitchFamily="34" charset="0"/>
              <a:buChar char="•"/>
              <a:defRPr/>
            </a:pPr>
            <a:r>
              <a:rPr lang="en-US"/>
              <a:t>In the </a:t>
            </a:r>
            <a:r>
              <a:rPr lang="en-US" b="1"/>
              <a:t>Height</a:t>
            </a:r>
            <a:r>
              <a:rPr lang="en-US"/>
              <a:t> box, enter</a:t>
            </a:r>
            <a:r>
              <a:rPr lang="en-US" b="1"/>
              <a:t> 6.55”</a:t>
            </a:r>
            <a:r>
              <a:rPr lang="en-US"/>
              <a:t>.</a:t>
            </a:r>
          </a:p>
          <a:p>
            <a:pPr marL="698830" lvl="1" indent="-232943" defTabSz="931774">
              <a:buFont typeface="Arial" pitchFamily="34" charset="0"/>
              <a:buChar char="•"/>
              <a:defRPr/>
            </a:pPr>
            <a:r>
              <a:rPr lang="en-US"/>
              <a:t>In the </a:t>
            </a:r>
            <a:r>
              <a:rPr lang="en-US" b="1"/>
              <a:t>Width</a:t>
            </a:r>
            <a:r>
              <a:rPr lang="en-US"/>
              <a:t> box, enter </a:t>
            </a:r>
            <a:r>
              <a:rPr lang="en-US" b="1"/>
              <a:t>8.79”</a:t>
            </a:r>
            <a:r>
              <a:rPr lang="en-US"/>
              <a:t>. </a:t>
            </a:r>
            <a:endParaRPr lang="en-US" i="1"/>
          </a:p>
          <a:p>
            <a:pPr marL="232943" indent="-232943" defTabSz="931774">
              <a:buFont typeface="+mj-lt"/>
              <a:buAutoNum type="arabicPeriod" startAt="9"/>
              <a:defRPr/>
            </a:pPr>
            <a:r>
              <a:rPr lang="en-US"/>
              <a:t>Under </a:t>
            </a:r>
            <a:r>
              <a:rPr lang="en-US" b="1"/>
              <a:t>SmartArt Tools</a:t>
            </a:r>
            <a:r>
              <a:rPr lang="en-US"/>
              <a:t>, on the </a:t>
            </a:r>
            <a:r>
              <a:rPr lang="en-US" b="1"/>
              <a:t>Format</a:t>
            </a:r>
            <a:r>
              <a:rPr lang="en-US"/>
              <a:t> tab, click </a:t>
            </a:r>
            <a:r>
              <a:rPr lang="en-US" b="1"/>
              <a:t>Arrange</a:t>
            </a:r>
            <a:r>
              <a:rPr lang="en-US"/>
              <a:t>, click </a:t>
            </a:r>
            <a:r>
              <a:rPr lang="en-US" b="1"/>
              <a:t>Align</a:t>
            </a:r>
            <a:r>
              <a:rPr lang="en-US"/>
              <a:t>, and then do the following:</a:t>
            </a:r>
          </a:p>
          <a:p>
            <a:pPr marL="698830" lvl="1" indent="-232943" defTabSz="931774">
              <a:buFont typeface="+mj-lt"/>
              <a:buAutoNum type="arabicPeriod"/>
              <a:defRPr/>
            </a:pPr>
            <a:r>
              <a:rPr lang="en-US"/>
              <a:t>Click </a:t>
            </a:r>
            <a:r>
              <a:rPr lang="en-US" b="1"/>
              <a:t>Align to Slide</a:t>
            </a:r>
            <a:r>
              <a:rPr lang="en-US"/>
              <a:t>.</a:t>
            </a:r>
          </a:p>
          <a:p>
            <a:pPr marL="698830" lvl="1" indent="-232943" defTabSz="931774">
              <a:buFont typeface="+mj-lt"/>
              <a:buAutoNum type="arabicPeriod"/>
              <a:defRPr/>
            </a:pPr>
            <a:r>
              <a:rPr lang="en-US"/>
              <a:t>Click </a:t>
            </a:r>
            <a:r>
              <a:rPr lang="en-US" b="1"/>
              <a:t>Align Middle</a:t>
            </a:r>
            <a:r>
              <a:rPr lang="en-US"/>
              <a:t>. </a:t>
            </a:r>
          </a:p>
          <a:p>
            <a:pPr marL="698830" lvl="1" indent="-232943" defTabSz="931774">
              <a:buFont typeface="+mj-lt"/>
              <a:buAutoNum type="arabicPeriod"/>
              <a:defRPr/>
            </a:pPr>
            <a:r>
              <a:rPr lang="en-US"/>
              <a:t>Click </a:t>
            </a:r>
            <a:r>
              <a:rPr lang="en-US" b="1"/>
              <a:t>Align Center</a:t>
            </a:r>
            <a:r>
              <a:rPr lang="en-US"/>
              <a:t>. </a:t>
            </a:r>
          </a:p>
          <a:p>
            <a:pPr marL="698830" lvl="1" indent="-232943" defTabSz="931774">
              <a:buFont typeface="+mj-lt"/>
              <a:buAutoNum type="arabicPeriod"/>
              <a:defRPr/>
            </a:pPr>
            <a:endParaRPr lang="en-US"/>
          </a:p>
          <a:p>
            <a:pPr marL="698830" lvl="1" indent="-232943" defTabSz="931774">
              <a:defRPr/>
            </a:pPr>
            <a:endParaRPr lang="en-US"/>
          </a:p>
          <a:p>
            <a:pPr marL="232943" lvl="1" indent="-232943" defTabSz="931774">
              <a:defRPr/>
            </a:pPr>
            <a:r>
              <a:rPr lang="en-US"/>
              <a:t>To reproduce the effects for the employee rectangles on this slide, do the following:</a:t>
            </a:r>
          </a:p>
          <a:p>
            <a:pPr marL="232943" indent="-232943">
              <a:buFont typeface="+mj-lt"/>
              <a:buAutoNum type="arabicPeriod"/>
            </a:pPr>
            <a:r>
              <a:rPr lang="en-US"/>
              <a:t>Press and hold SHIFT, and then select all of the rectangles in the slide. On one of the rectangles, on the middle of the left edge, drag the blue square adjustment handle slightly to the left to increase the width of all of the rectangles. </a:t>
            </a:r>
          </a:p>
          <a:p>
            <a:pPr marL="232943" indent="-232943">
              <a:buFont typeface="+mj-lt"/>
              <a:buAutoNum type="arabicPeriod"/>
            </a:pPr>
            <a:r>
              <a:rPr lang="en-US"/>
              <a:t>On the slide, select the graphic. On the </a:t>
            </a:r>
            <a:r>
              <a:rPr lang="en-US" b="1"/>
              <a:t>Home</a:t>
            </a:r>
            <a:r>
              <a:rPr lang="en-US"/>
              <a:t> tab, in the </a:t>
            </a:r>
            <a:r>
              <a:rPr lang="en-US" b="1"/>
              <a:t>Font</a:t>
            </a:r>
            <a:r>
              <a:rPr lang="en-US"/>
              <a:t> group, select </a:t>
            </a:r>
            <a:r>
              <a:rPr lang="en-US" b="1"/>
              <a:t>Gill Sans MT </a:t>
            </a:r>
            <a:r>
              <a:rPr lang="en-US"/>
              <a:t>from the </a:t>
            </a:r>
            <a:r>
              <a:rPr lang="en-US" b="1"/>
              <a:t>Font</a:t>
            </a:r>
            <a:r>
              <a:rPr lang="en-US"/>
              <a:t> list, and then select </a:t>
            </a:r>
            <a:r>
              <a:rPr lang="en-US" b="1"/>
              <a:t>20</a:t>
            </a:r>
            <a:r>
              <a:rPr lang="en-US"/>
              <a:t> from the </a:t>
            </a:r>
            <a:r>
              <a:rPr lang="en-US" b="1"/>
              <a:t>Font</a:t>
            </a:r>
            <a:r>
              <a:rPr lang="en-US"/>
              <a:t> </a:t>
            </a:r>
            <a:r>
              <a:rPr lang="en-US" b="1"/>
              <a:t>Size</a:t>
            </a:r>
            <a:r>
              <a:rPr lang="en-US"/>
              <a:t> list.</a:t>
            </a:r>
          </a:p>
          <a:p>
            <a:pPr marL="232943" indent="-232943">
              <a:buFont typeface="+mj-lt"/>
              <a:buAutoNum type="arabicPeriod"/>
            </a:pPr>
            <a:r>
              <a:rPr lang="en-US"/>
              <a:t>Press and hold SHIFT, and then select all of the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Line Color </a:t>
            </a:r>
            <a:r>
              <a:rPr lang="en-US"/>
              <a:t>in the left pane. In the </a:t>
            </a:r>
            <a:r>
              <a:rPr lang="en-US" b="1"/>
              <a:t>Line Color </a:t>
            </a:r>
            <a:r>
              <a:rPr lang="en-US"/>
              <a:t>pane, select </a:t>
            </a:r>
            <a:r>
              <a:rPr lang="en-US" b="1"/>
              <a:t>No line</a:t>
            </a:r>
            <a:r>
              <a:rPr lang="en-US"/>
              <a: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Shadow</a:t>
            </a:r>
            <a:r>
              <a:rPr lang="en-US"/>
              <a:t> in the left pane. In the </a:t>
            </a:r>
            <a:r>
              <a:rPr lang="en-US" b="1"/>
              <a:t>Shadow</a:t>
            </a:r>
            <a:r>
              <a:rPr lang="en-US"/>
              <a:t> pane, click the button next to </a:t>
            </a:r>
            <a:r>
              <a:rPr lang="en-US" b="1"/>
              <a:t>Presets</a:t>
            </a:r>
            <a:r>
              <a:rPr lang="en-US"/>
              <a:t> , and then under </a:t>
            </a:r>
            <a:r>
              <a:rPr lang="en-US" b="1"/>
              <a:t>Outer</a:t>
            </a:r>
            <a:r>
              <a:rPr lang="en-US"/>
              <a:t> click </a:t>
            </a:r>
            <a:r>
              <a:rPr lang="en-US" b="1"/>
              <a:t>Offset</a:t>
            </a:r>
            <a:r>
              <a:rPr lang="en-US"/>
              <a:t> </a:t>
            </a:r>
            <a:r>
              <a:rPr lang="en-US" b="1"/>
              <a:t>Center </a:t>
            </a:r>
            <a:r>
              <a:rPr lang="en-US"/>
              <a:t>(second row, second option from the left). </a:t>
            </a:r>
          </a:p>
          <a:p>
            <a:pPr marL="232943" indent="-232943">
              <a:buFont typeface="+mj-lt"/>
              <a:buAutoNum type="arabicPeriod"/>
            </a:pPr>
            <a:r>
              <a:rPr lang="en-US"/>
              <a:t>Also in the </a:t>
            </a:r>
            <a:r>
              <a:rPr lang="en-US" b="1"/>
              <a:t>Format</a:t>
            </a:r>
            <a:r>
              <a:rPr lang="en-US"/>
              <a:t> </a:t>
            </a:r>
            <a:r>
              <a:rPr lang="en-US" b="1"/>
              <a:t>Shape</a:t>
            </a:r>
            <a:r>
              <a:rPr lang="en-US"/>
              <a:t> dialog box, click </a:t>
            </a:r>
            <a:r>
              <a:rPr lang="en-US" b="1"/>
              <a:t>3-D</a:t>
            </a:r>
            <a:r>
              <a:rPr lang="en-US"/>
              <a:t> </a:t>
            </a:r>
            <a:r>
              <a:rPr lang="en-US" b="1"/>
              <a:t>Format</a:t>
            </a:r>
            <a:r>
              <a:rPr lang="en-US"/>
              <a:t> in the left pane, and then do the following in the </a:t>
            </a:r>
            <a:r>
              <a:rPr lang="en-US" b="1"/>
              <a:t>3-D</a:t>
            </a:r>
            <a:r>
              <a:rPr lang="en-US"/>
              <a:t> </a:t>
            </a:r>
            <a:r>
              <a:rPr lang="en-US" b="1"/>
              <a:t>Format</a:t>
            </a:r>
            <a:r>
              <a:rPr lang="en-US"/>
              <a:t> pane under </a:t>
            </a:r>
            <a:r>
              <a:rPr lang="en-US" b="1"/>
              <a:t>Bevel</a:t>
            </a:r>
            <a:r>
              <a:rPr lang="en-US"/>
              <a:t>:</a:t>
            </a:r>
          </a:p>
          <a:p>
            <a:pPr marL="698830" lvl="1" indent="-232943">
              <a:buFont typeface="Arial" pitchFamily="34" charset="0"/>
              <a:buChar char="•"/>
            </a:pPr>
            <a:r>
              <a:rPr lang="en-US"/>
              <a:t>Click the button next to </a:t>
            </a:r>
            <a:r>
              <a:rPr lang="en-US" b="1"/>
              <a:t>Top</a:t>
            </a:r>
            <a:r>
              <a:rPr lang="en-US"/>
              <a:t>, and then click </a:t>
            </a:r>
            <a:r>
              <a:rPr lang="en-US" b="1"/>
              <a:t>Cool</a:t>
            </a:r>
            <a:r>
              <a:rPr lang="en-US"/>
              <a:t> </a:t>
            </a:r>
            <a:r>
              <a:rPr lang="en-US" b="1"/>
              <a:t>Slant</a:t>
            </a:r>
            <a:r>
              <a:rPr lang="en-US"/>
              <a:t> (first row, fourth option from the left). </a:t>
            </a:r>
          </a:p>
          <a:p>
            <a:pPr marL="698830" lvl="1" indent="-232943">
              <a:buFont typeface="Arial" pitchFamily="34" charset="0"/>
              <a:buChar char="•"/>
            </a:pPr>
            <a:r>
              <a:rPr lang="en-US"/>
              <a:t>Next to </a:t>
            </a:r>
            <a:r>
              <a:rPr lang="en-US" b="1"/>
              <a:t>Top</a:t>
            </a:r>
            <a:r>
              <a:rPr lang="en-US"/>
              <a:t>, in the </a:t>
            </a:r>
            <a:r>
              <a:rPr lang="en-US" b="1"/>
              <a:t>Width</a:t>
            </a:r>
            <a:r>
              <a:rPr lang="en-US"/>
              <a:t> box, enter </a:t>
            </a:r>
            <a:r>
              <a:rPr lang="en-US" b="1"/>
              <a:t>5 pt</a:t>
            </a:r>
            <a:r>
              <a:rPr lang="en-US"/>
              <a:t>,</a:t>
            </a:r>
            <a:r>
              <a:rPr lang="en-US" b="1"/>
              <a:t> </a:t>
            </a:r>
            <a:r>
              <a:rPr lang="en-US"/>
              <a:t>and in the </a:t>
            </a:r>
            <a:r>
              <a:rPr lang="en-US" b="1"/>
              <a:t>Height</a:t>
            </a:r>
            <a:r>
              <a:rPr lang="en-US"/>
              <a:t> box, enter </a:t>
            </a:r>
            <a:r>
              <a:rPr lang="en-US" b="1"/>
              <a:t>5 pt</a:t>
            </a:r>
            <a:r>
              <a:rPr lang="en-US"/>
              <a:t>.</a:t>
            </a:r>
          </a:p>
          <a:p>
            <a:pPr marL="232943" indent="-232943">
              <a:buFont typeface="+mj-lt"/>
              <a:buAutoNum type="arabicPeriod"/>
            </a:pPr>
            <a:r>
              <a:rPr lang="en-US"/>
              <a:t>Press and hold SHIFT, and then select all of the employee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 fill </a:t>
            </a:r>
            <a:r>
              <a:rPr lang="en-US"/>
              <a:t>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manager rectangles on this slide, do the following:</a:t>
            </a:r>
          </a:p>
          <a:p>
            <a:pPr marL="232943" indent="-232943">
              <a:buFont typeface="+mj-lt"/>
              <a:buAutoNum type="arabicPeriod"/>
            </a:pPr>
            <a:r>
              <a:rPr lang="en-US"/>
              <a:t>Press and hold SHIFT, and then select all three manager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25% </a:t>
            </a:r>
            <a:r>
              <a:rPr lang="en-US"/>
              <a:t>(fifth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effects for the director rectangles on this slide, do the following:</a:t>
            </a:r>
          </a:p>
          <a:p>
            <a:pPr marL="232943" indent="-232943">
              <a:buFont typeface="+mj-lt"/>
              <a:buAutoNum type="arabicPeriod"/>
            </a:pPr>
            <a:r>
              <a:rPr lang="en-US"/>
              <a:t>Press and hold SHIFT, and then the director and assistant director rectangles (first- and second-level rectangles) in the graphic. On the </a:t>
            </a:r>
            <a:r>
              <a:rPr lang="en-US" b="1"/>
              <a:t>Home</a:t>
            </a:r>
            <a:r>
              <a:rPr lang="en-US"/>
              <a:t> tab, in the bottom right corner of the </a:t>
            </a:r>
            <a:r>
              <a:rPr lang="en-US" b="1"/>
              <a:t>Drawing</a:t>
            </a:r>
            <a:r>
              <a:rPr lang="en-US"/>
              <a:t> group, click the </a:t>
            </a:r>
            <a:r>
              <a:rPr lang="en-US" b="1"/>
              <a:t>Format</a:t>
            </a:r>
            <a:r>
              <a:rPr lang="en-US"/>
              <a:t> </a:t>
            </a:r>
            <a:r>
              <a:rPr lang="en-US" b="1"/>
              <a:t>Shape</a:t>
            </a:r>
            <a:r>
              <a:rPr lang="en-US"/>
              <a:t> dialog box launcher. In the </a:t>
            </a:r>
            <a:r>
              <a:rPr lang="en-US" b="1"/>
              <a:t>Format</a:t>
            </a:r>
            <a:r>
              <a:rPr lang="en-US"/>
              <a:t> </a:t>
            </a:r>
            <a:r>
              <a:rPr lang="en-US" b="1"/>
              <a:t>Shape</a:t>
            </a:r>
            <a:r>
              <a:rPr lang="en-US"/>
              <a:t> dialog box, click </a:t>
            </a:r>
            <a:r>
              <a:rPr lang="en-US" b="1"/>
              <a:t>Fill</a:t>
            </a:r>
            <a:r>
              <a:rPr lang="en-US"/>
              <a:t> in the left pane, select </a:t>
            </a:r>
            <a:r>
              <a:rPr lang="en-US" b="1"/>
              <a:t>Gradient</a:t>
            </a:r>
            <a:r>
              <a:rPr lang="en-US"/>
              <a:t> </a:t>
            </a:r>
            <a:r>
              <a:rPr lang="en-US" b="1"/>
              <a:t>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a:t>
            </a:r>
            <a:r>
              <a:rPr lang="en-US"/>
              <a:t> </a:t>
            </a:r>
            <a:r>
              <a:rPr lang="en-US" b="1"/>
              <a:t>Down</a:t>
            </a:r>
            <a:r>
              <a:rPr lang="en-US"/>
              <a:t> (first row, second option from the left).</a:t>
            </a:r>
          </a:p>
          <a:p>
            <a:pPr marL="698830" lvl="1" indent="-232943">
              <a:buFont typeface="Arial" pitchFamily="34" charset="0"/>
              <a:buChar char="•"/>
            </a:pPr>
            <a:r>
              <a:rPr lang="en-US"/>
              <a:t>Under </a:t>
            </a:r>
            <a:r>
              <a:rPr lang="en-US" b="1"/>
              <a:t>Gradient</a:t>
            </a:r>
            <a:r>
              <a:rPr lang="en-US"/>
              <a:t> stops, click </a:t>
            </a:r>
            <a:r>
              <a:rPr lang="en-US" b="1"/>
              <a:t>Add</a:t>
            </a:r>
            <a:r>
              <a:rPr lang="en-US"/>
              <a:t> or </a:t>
            </a:r>
            <a:r>
              <a:rPr lang="en-US" b="1"/>
              <a:t>Remove</a:t>
            </a:r>
            <a:r>
              <a:rPr lang="en-US"/>
              <a:t> until two stops appear in the drop-down list. </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40% </a:t>
            </a:r>
            <a:r>
              <a:rPr lang="en-US"/>
              <a:t>(fourth row, fifth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60% </a:t>
            </a:r>
            <a:r>
              <a:rPr lang="en-US"/>
              <a:t>(third row, fifth option from the left). </a:t>
            </a:r>
          </a:p>
          <a:p>
            <a:pPr marL="232943" indent="-232943">
              <a:buFont typeface="+mj-lt"/>
              <a:buAutoNum type="arabicPeriod"/>
            </a:pPr>
            <a:r>
              <a:rPr lang="en-US"/>
              <a:t>Press and hold SHIFT, and then select the director and assistant director rectangles in the graphic. On the </a:t>
            </a:r>
            <a:r>
              <a:rPr lang="en-US" b="1"/>
              <a:t>Home</a:t>
            </a:r>
            <a:r>
              <a:rPr lang="en-US"/>
              <a:t> tab, in the </a:t>
            </a:r>
            <a:r>
              <a:rPr lang="en-US" b="1"/>
              <a:t>Font</a:t>
            </a:r>
            <a:r>
              <a:rPr lang="en-US"/>
              <a:t> group, click the button next to </a:t>
            </a:r>
            <a:r>
              <a:rPr lang="en-US" b="1"/>
              <a:t>Font</a:t>
            </a:r>
            <a:r>
              <a:rPr lang="en-US"/>
              <a:t> </a:t>
            </a:r>
            <a:r>
              <a:rPr lang="en-US" b="1"/>
              <a:t>Color</a:t>
            </a:r>
            <a:r>
              <a:rPr lang="en-US"/>
              <a:t>, and then click </a:t>
            </a:r>
            <a:r>
              <a:rPr lang="en-US" b="1"/>
              <a:t>Dark Blue, Text 2</a:t>
            </a:r>
            <a:r>
              <a:rPr lang="en-US"/>
              <a:t> (first row, fourth option from the left).</a:t>
            </a:r>
          </a:p>
          <a:p>
            <a:pPr marL="232943" indent="-232943">
              <a:buFont typeface="+mj-lt"/>
              <a:buAutoNum type="arabicPeriod"/>
            </a:pPr>
            <a:endParaRPr lang="en-US"/>
          </a:p>
          <a:p>
            <a:pPr marL="232943" indent="-232943">
              <a:buFont typeface="+mj-lt"/>
              <a:buAutoNum type="arabicPeriod"/>
            </a:pPr>
            <a:endParaRPr lang="en-US"/>
          </a:p>
          <a:p>
            <a:pPr marL="232943" indent="-232943"/>
            <a:r>
              <a:rPr lang="en-US"/>
              <a:t>To reproduce the connecting line between </a:t>
            </a:r>
            <a:r>
              <a:rPr lang="en-US" b="1"/>
              <a:t>Manager 2</a:t>
            </a:r>
            <a:r>
              <a:rPr lang="en-US"/>
              <a:t> and the last employee under </a:t>
            </a:r>
            <a:r>
              <a:rPr lang="en-US" b="1"/>
              <a:t>Manager 1</a:t>
            </a:r>
            <a:r>
              <a:rPr lang="en-US"/>
              <a:t>, do the following:</a:t>
            </a:r>
          </a:p>
          <a:p>
            <a:pPr marL="232943" indent="-232943">
              <a:buFont typeface="+mj-lt"/>
              <a:buAutoNum type="arabicPeriod"/>
            </a:pPr>
            <a:r>
              <a:rPr lang="en-US"/>
              <a:t>On the </a:t>
            </a:r>
            <a:r>
              <a:rPr lang="en-US" b="1"/>
              <a:t>Home</a:t>
            </a:r>
            <a:r>
              <a:rPr lang="en-US"/>
              <a:t> tab, in the </a:t>
            </a:r>
            <a:r>
              <a:rPr lang="en-US" b="1"/>
              <a:t>Drawing</a:t>
            </a:r>
            <a:r>
              <a:rPr lang="en-US"/>
              <a:t> group, click </a:t>
            </a:r>
            <a:r>
              <a:rPr lang="en-US" b="1"/>
              <a:t>Shapes</a:t>
            </a:r>
            <a:r>
              <a:rPr lang="en-US"/>
              <a:t>, and then under </a:t>
            </a:r>
            <a:r>
              <a:rPr lang="en-US" b="1"/>
              <a:t>Lines</a:t>
            </a:r>
            <a:r>
              <a:rPr lang="en-US"/>
              <a:t> click </a:t>
            </a:r>
            <a:r>
              <a:rPr lang="en-US" b="1"/>
              <a:t>Freeform</a:t>
            </a:r>
            <a:r>
              <a:rPr lang="en-US"/>
              <a:t> (11</a:t>
            </a:r>
            <a:r>
              <a:rPr lang="en-US" baseline="30000"/>
              <a:t>th</a:t>
            </a:r>
            <a:r>
              <a:rPr lang="en-US"/>
              <a:t> option from the left). On the slide, do the following to draw a freeform line:</a:t>
            </a:r>
          </a:p>
          <a:p>
            <a:pPr marL="698830" lvl="1" indent="-232943">
              <a:buFont typeface="+mj-lt"/>
              <a:buAutoNum type="arabicPeriod"/>
            </a:pPr>
            <a:r>
              <a:rPr lang="en-US"/>
              <a:t>Click the first point on the right edge of the bottom employee rectangle. </a:t>
            </a:r>
          </a:p>
          <a:p>
            <a:pPr marL="698830" lvl="1" indent="-232943">
              <a:buFont typeface="+mj-lt"/>
              <a:buAutoNum type="arabicPeriod"/>
            </a:pPr>
            <a:r>
              <a:rPr lang="en-US"/>
              <a:t>Click the second point approximately 0.5” to the right of the first point.</a:t>
            </a:r>
          </a:p>
          <a:p>
            <a:pPr marL="698830" lvl="1" indent="-232943">
              <a:buFont typeface="+mj-lt"/>
              <a:buAutoNum type="arabicPeriod"/>
            </a:pPr>
            <a:r>
              <a:rPr lang="en-US"/>
              <a:t>Click the third point approximately 3.5” above the second point. </a:t>
            </a:r>
          </a:p>
          <a:p>
            <a:pPr marL="698830" lvl="1" indent="-232943">
              <a:buFont typeface="+mj-lt"/>
              <a:buAutoNum type="arabicPeriod"/>
            </a:pPr>
            <a:r>
              <a:rPr lang="en-US"/>
              <a:t>Double-click the fourth point on the left edge of the </a:t>
            </a:r>
            <a:r>
              <a:rPr lang="en-US" b="1"/>
              <a:t>Manager 2</a:t>
            </a:r>
            <a:r>
              <a:rPr lang="en-US"/>
              <a:t> rectangle to finish the freeform line. </a:t>
            </a:r>
          </a:p>
          <a:p>
            <a:pPr marL="232943" indent="-232943">
              <a:buFont typeface="+mj-lt"/>
              <a:buAutoNum type="arabicPeriod"/>
            </a:pPr>
            <a:r>
              <a:rPr lang="en-US"/>
              <a:t>On the slide, select the freeform line. On the </a:t>
            </a:r>
            <a:r>
              <a:rPr lang="en-US" b="1"/>
              <a:t>Home</a:t>
            </a:r>
            <a:r>
              <a:rPr lang="en-US"/>
              <a:t> tab, in the bottom right corner of the </a:t>
            </a:r>
            <a:r>
              <a:rPr lang="en-US" b="1"/>
              <a:t>Drawing</a:t>
            </a:r>
            <a:r>
              <a:rPr lang="en-US"/>
              <a:t> group, click the </a:t>
            </a:r>
            <a:r>
              <a:rPr lang="en-US" b="1"/>
              <a:t>Format Shape </a:t>
            </a:r>
            <a:r>
              <a:rPr lang="en-US"/>
              <a:t>dialog box launcher. In the </a:t>
            </a:r>
            <a:r>
              <a:rPr lang="en-US" b="1"/>
              <a:t>Format</a:t>
            </a:r>
            <a:r>
              <a:rPr lang="en-US"/>
              <a:t> </a:t>
            </a:r>
            <a:r>
              <a:rPr lang="en-US" b="1"/>
              <a:t>Shape</a:t>
            </a:r>
            <a:r>
              <a:rPr lang="en-US"/>
              <a:t> dialog box, in the left pane, click </a:t>
            </a:r>
            <a:r>
              <a:rPr lang="en-US" b="1"/>
              <a:t>Line</a:t>
            </a:r>
            <a:r>
              <a:rPr lang="en-US"/>
              <a:t> </a:t>
            </a:r>
            <a:r>
              <a:rPr lang="en-US" b="1"/>
              <a:t>Color</a:t>
            </a:r>
            <a:r>
              <a:rPr lang="en-US"/>
              <a:t>. In the </a:t>
            </a:r>
            <a:r>
              <a:rPr lang="en-US" b="1"/>
              <a:t>Line</a:t>
            </a:r>
            <a:r>
              <a:rPr lang="en-US"/>
              <a:t> </a:t>
            </a:r>
            <a:r>
              <a:rPr lang="en-US" b="1"/>
              <a:t>Color</a:t>
            </a:r>
            <a:r>
              <a:rPr lang="en-US"/>
              <a:t> pane, select </a:t>
            </a:r>
            <a:r>
              <a:rPr lang="en-US" b="1"/>
              <a:t>Solid line</a:t>
            </a:r>
            <a:r>
              <a:rPr lang="en-US"/>
              <a:t>, click the button next to </a:t>
            </a:r>
            <a:r>
              <a:rPr lang="en-US" b="1"/>
              <a:t>Color</a:t>
            </a:r>
            <a:r>
              <a:rPr lang="en-US"/>
              <a:t>, and then under </a:t>
            </a:r>
            <a:r>
              <a:rPr lang="en-US" b="1"/>
              <a:t>Theme Colors </a:t>
            </a:r>
            <a:r>
              <a:rPr lang="en-US"/>
              <a:t>click </a:t>
            </a:r>
            <a:r>
              <a:rPr lang="en-US" b="1"/>
              <a:t>Blue, Accent 1 </a:t>
            </a:r>
            <a:r>
              <a:rPr lang="en-US"/>
              <a:t>(first row, fifth option from the left). </a:t>
            </a:r>
          </a:p>
          <a:p>
            <a:pPr marL="232943" indent="-232943">
              <a:buFont typeface="+mj-lt"/>
              <a:buAutoNum type="arabicPeriod"/>
            </a:pPr>
            <a:r>
              <a:rPr lang="en-US"/>
              <a:t>Also in the </a:t>
            </a:r>
            <a:r>
              <a:rPr lang="en-US" b="1"/>
              <a:t>Format</a:t>
            </a:r>
            <a:r>
              <a:rPr lang="en-US"/>
              <a:t> </a:t>
            </a:r>
            <a:r>
              <a:rPr lang="en-US" b="1"/>
              <a:t>Shape</a:t>
            </a:r>
            <a:r>
              <a:rPr lang="en-US"/>
              <a:t> dialog box, in the left pane, click </a:t>
            </a:r>
            <a:r>
              <a:rPr lang="en-US" b="1"/>
              <a:t>Line</a:t>
            </a:r>
            <a:r>
              <a:rPr lang="en-US"/>
              <a:t> </a:t>
            </a:r>
            <a:r>
              <a:rPr lang="en-US" b="1"/>
              <a:t>Style</a:t>
            </a:r>
            <a:r>
              <a:rPr lang="en-US"/>
              <a:t>, and then do the following in the </a:t>
            </a:r>
            <a:r>
              <a:rPr lang="en-US" b="1"/>
              <a:t>Line</a:t>
            </a:r>
            <a:r>
              <a:rPr lang="en-US"/>
              <a:t> </a:t>
            </a:r>
            <a:r>
              <a:rPr lang="en-US" b="1"/>
              <a:t>Style</a:t>
            </a:r>
            <a:r>
              <a:rPr lang="en-US"/>
              <a:t> pane:</a:t>
            </a:r>
          </a:p>
          <a:p>
            <a:pPr marL="698830" lvl="1" indent="-232943">
              <a:buFont typeface="Arial" pitchFamily="34" charset="0"/>
              <a:buChar char="•"/>
            </a:pPr>
            <a:r>
              <a:rPr lang="en-US"/>
              <a:t>In the </a:t>
            </a:r>
            <a:r>
              <a:rPr lang="en-US" b="1"/>
              <a:t>Width</a:t>
            </a:r>
            <a:r>
              <a:rPr lang="en-US"/>
              <a:t> box, enter </a:t>
            </a:r>
            <a:r>
              <a:rPr lang="en-US" b="1"/>
              <a:t>2 pt. </a:t>
            </a:r>
          </a:p>
          <a:p>
            <a:pPr marL="698830" lvl="1" indent="-232943">
              <a:buFont typeface="Arial" pitchFamily="34" charset="0"/>
              <a:buChar char="•"/>
            </a:pPr>
            <a:r>
              <a:rPr lang="en-US"/>
              <a:t>In the </a:t>
            </a:r>
            <a:r>
              <a:rPr lang="en-US" b="1"/>
              <a:t>Dash</a:t>
            </a:r>
            <a:r>
              <a:rPr lang="en-US"/>
              <a:t> </a:t>
            </a:r>
            <a:r>
              <a:rPr lang="en-US" b="1"/>
              <a:t>type</a:t>
            </a:r>
            <a:r>
              <a:rPr lang="en-US"/>
              <a:t> list, select </a:t>
            </a:r>
            <a:r>
              <a:rPr lang="en-US" b="1"/>
              <a:t>Round</a:t>
            </a:r>
            <a:r>
              <a:rPr lang="en-US"/>
              <a:t> </a:t>
            </a:r>
            <a:r>
              <a:rPr lang="en-US" b="1"/>
              <a:t>Dot </a:t>
            </a:r>
            <a:r>
              <a:rPr lang="en-US"/>
              <a:t>(second option from the top).</a:t>
            </a:r>
          </a:p>
          <a:p>
            <a:pPr marL="698830" lvl="1" indent="-232943">
              <a:buFont typeface="Arial" pitchFamily="34" charset="0"/>
              <a:buChar char="•"/>
            </a:pPr>
            <a:r>
              <a:rPr lang="en-US"/>
              <a:t>In the </a:t>
            </a:r>
            <a:r>
              <a:rPr lang="en-US" b="1"/>
              <a:t>Cap</a:t>
            </a:r>
            <a:r>
              <a:rPr lang="en-US"/>
              <a:t> </a:t>
            </a:r>
            <a:r>
              <a:rPr lang="en-US" b="1"/>
              <a:t>type</a:t>
            </a:r>
            <a:r>
              <a:rPr lang="en-US"/>
              <a:t> list, select </a:t>
            </a:r>
            <a:r>
              <a:rPr lang="en-US" b="1"/>
              <a:t>Round</a:t>
            </a:r>
            <a:r>
              <a:rPr lang="en-US"/>
              <a:t>. </a:t>
            </a:r>
          </a:p>
          <a:p>
            <a:pPr marL="698830" lvl="1" indent="-232943">
              <a:buFont typeface="Arial" pitchFamily="34" charset="0"/>
              <a:buChar char="•"/>
            </a:pPr>
            <a:r>
              <a:rPr lang="en-US"/>
              <a:t>In the </a:t>
            </a:r>
            <a:r>
              <a:rPr lang="en-US" b="1"/>
              <a:t>Join</a:t>
            </a:r>
            <a:r>
              <a:rPr lang="en-US"/>
              <a:t> </a:t>
            </a:r>
            <a:r>
              <a:rPr lang="en-US" b="1"/>
              <a:t>type</a:t>
            </a:r>
            <a:r>
              <a:rPr lang="en-US"/>
              <a:t> list, select </a:t>
            </a:r>
            <a:r>
              <a:rPr lang="en-US" b="1"/>
              <a:t>Round</a:t>
            </a:r>
            <a:r>
              <a:rPr lang="en-US"/>
              <a:t>.</a:t>
            </a:r>
          </a:p>
          <a:p>
            <a:pPr marL="232943" indent="-232943"/>
            <a:endParaRPr lang="en-US"/>
          </a:p>
          <a:p>
            <a:pPr marL="232943" indent="-232943"/>
            <a:endParaRPr lang="en-US"/>
          </a:p>
          <a:p>
            <a:pPr marL="232943" indent="-232943"/>
            <a:r>
              <a:rPr lang="en-US"/>
              <a:t>To reproduce the animation effects on this slide, do the following:</a:t>
            </a:r>
          </a:p>
          <a:p>
            <a:pPr marL="232943" indent="-232943">
              <a:buFont typeface="+mj-lt"/>
              <a:buAutoNum type="arabicPeriod"/>
            </a:pPr>
            <a:r>
              <a:rPr lang="en-US"/>
              <a:t>On the </a:t>
            </a:r>
            <a:r>
              <a:rPr lang="en-US" b="1"/>
              <a:t>Animations</a:t>
            </a:r>
            <a:r>
              <a:rPr lang="en-US"/>
              <a:t> tab, in the </a:t>
            </a:r>
            <a:r>
              <a:rPr lang="en-US" b="1"/>
              <a:t>Animations</a:t>
            </a:r>
            <a:r>
              <a:rPr lang="en-US"/>
              <a:t> group, click </a:t>
            </a:r>
            <a:r>
              <a:rPr lang="en-US" b="1"/>
              <a:t>Custom</a:t>
            </a:r>
            <a:r>
              <a:rPr lang="en-US"/>
              <a:t> </a:t>
            </a:r>
            <a:r>
              <a:rPr lang="en-US" b="1"/>
              <a:t>Animation</a:t>
            </a:r>
            <a:r>
              <a:rPr lang="en-US"/>
              <a:t>.</a:t>
            </a:r>
          </a:p>
          <a:p>
            <a:pPr marL="232943" indent="-232943">
              <a:buFont typeface="+mj-lt"/>
              <a:buAutoNum type="arabicPeriod"/>
            </a:pPr>
            <a:r>
              <a:rPr lang="en-US"/>
              <a:t>On the slide, select the graphic. In the </a:t>
            </a:r>
            <a:r>
              <a:rPr lang="en-US" b="1"/>
              <a:t>Custom</a:t>
            </a:r>
            <a:r>
              <a:rPr lang="en-US"/>
              <a:t> </a:t>
            </a:r>
            <a:r>
              <a:rPr lang="en-US" b="1"/>
              <a:t>Animation</a:t>
            </a:r>
            <a:r>
              <a:rPr lang="en-US"/>
              <a:t> task pane, do the following:</a:t>
            </a:r>
          </a:p>
          <a:p>
            <a:pPr marL="698830" lvl="1" indent="-232943">
              <a:buFont typeface="+mj-lt"/>
              <a:buAutoNum type="arabicPeriod"/>
            </a:pPr>
            <a:r>
              <a:rPr lang="en-US"/>
              <a:t>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Peek</a:t>
            </a:r>
            <a:r>
              <a:rPr lang="en-US"/>
              <a:t> </a:t>
            </a:r>
            <a:r>
              <a:rPr lang="en-US" b="1"/>
              <a:t>In</a:t>
            </a:r>
            <a:r>
              <a:rPr lang="en-US"/>
              <a:t>. Under </a:t>
            </a:r>
            <a:r>
              <a:rPr lang="en-US" b="1"/>
              <a:t>Modify: Peek In</a:t>
            </a:r>
            <a:r>
              <a:rPr lang="en-US"/>
              <a:t>, in the </a:t>
            </a:r>
            <a:r>
              <a:rPr lang="en-US" b="1"/>
              <a:t>Speed</a:t>
            </a:r>
            <a:r>
              <a:rPr lang="en-US"/>
              <a:t> list, select </a:t>
            </a:r>
            <a:r>
              <a:rPr lang="en-US" b="1"/>
              <a:t>Very</a:t>
            </a:r>
            <a:r>
              <a:rPr lang="en-US"/>
              <a:t> </a:t>
            </a:r>
            <a:r>
              <a:rPr lang="en-US" b="1"/>
              <a:t>Fast</a:t>
            </a:r>
            <a:r>
              <a:rPr lang="en-US"/>
              <a:t>. </a:t>
            </a:r>
            <a:endParaRPr lang="en-US" i="1"/>
          </a:p>
          <a:p>
            <a:pPr marL="698830" lvl="1" indent="-232943">
              <a:buFont typeface="+mj-lt"/>
              <a:buAutoNum type="arabicPeriod"/>
            </a:pPr>
            <a:r>
              <a:rPr lang="en-US"/>
              <a:t>Click the arrow to the right of the animation effect (peek in effect), and then click </a:t>
            </a:r>
            <a:r>
              <a:rPr lang="en-US" b="1"/>
              <a:t>Effect</a:t>
            </a:r>
            <a:r>
              <a:rPr lang="en-US"/>
              <a:t> </a:t>
            </a:r>
            <a:r>
              <a:rPr lang="en-US" b="1"/>
              <a:t>Options</a:t>
            </a:r>
            <a:r>
              <a:rPr lang="en-US"/>
              <a:t>. In the </a:t>
            </a:r>
            <a:r>
              <a:rPr lang="en-US" b="1"/>
              <a:t>Peek In </a:t>
            </a:r>
            <a:r>
              <a:rPr lang="en-US"/>
              <a:t>dialog box, on the </a:t>
            </a:r>
            <a:r>
              <a:rPr lang="en-US" b="1"/>
              <a:t>SmartArt</a:t>
            </a:r>
            <a:r>
              <a:rPr lang="en-US"/>
              <a:t> </a:t>
            </a:r>
            <a:r>
              <a:rPr lang="en-US" b="1"/>
              <a:t>Animation</a:t>
            </a:r>
            <a:r>
              <a:rPr lang="en-US"/>
              <a:t> tab, in the </a:t>
            </a:r>
            <a:r>
              <a:rPr lang="en-US" b="1"/>
              <a:t>Group graphic </a:t>
            </a:r>
            <a:r>
              <a:rPr lang="en-US"/>
              <a:t>list, select </a:t>
            </a:r>
            <a:r>
              <a:rPr lang="en-US" b="1"/>
              <a:t>By level one by one</a:t>
            </a:r>
            <a:r>
              <a:rPr lang="en-US"/>
              <a:t>.</a:t>
            </a:r>
          </a:p>
          <a:p>
            <a:pPr marL="232943" indent="-232943">
              <a:buFont typeface="+mj-lt"/>
              <a:buAutoNum type="arabicPeriod"/>
            </a:pPr>
            <a:r>
              <a:rPr lang="en-US"/>
              <a:t>Also in the </a:t>
            </a:r>
            <a:r>
              <a:rPr lang="en-US" b="1"/>
              <a:t>Custom Animation </a:t>
            </a:r>
            <a:r>
              <a:rPr lang="en-US"/>
              <a:t>task pane, click the double arrow under the animation effect to expand the contents of the list of effects, and then do the following: </a:t>
            </a:r>
          </a:p>
          <a:p>
            <a:pPr marL="698830" lvl="1" indent="-232943">
              <a:buFont typeface="Arial" pitchFamily="34" charset="0"/>
              <a:buChar char="•"/>
            </a:pPr>
            <a:r>
              <a:rPr lang="en-US"/>
              <a:t>Select the first animation effect (peek-in effect). Under </a:t>
            </a:r>
            <a:r>
              <a:rPr lang="en-US" b="1"/>
              <a:t>Modify: Peek In</a:t>
            </a:r>
            <a:r>
              <a:rPr lang="en-US"/>
              <a:t>, in the </a:t>
            </a:r>
            <a:r>
              <a:rPr lang="en-US" b="1"/>
              <a:t>Start</a:t>
            </a:r>
            <a:r>
              <a:rPr lang="en-US"/>
              <a:t> list, select </a:t>
            </a:r>
            <a:r>
              <a:rPr lang="en-US" b="1"/>
              <a:t>With</a:t>
            </a:r>
            <a:r>
              <a:rPr lang="en-US"/>
              <a:t> </a:t>
            </a:r>
            <a:r>
              <a:rPr lang="en-US" b="1"/>
              <a:t>Previous</a:t>
            </a:r>
            <a:r>
              <a:rPr lang="en-US"/>
              <a:t>.</a:t>
            </a:r>
          </a:p>
          <a:p>
            <a:pPr marL="698830" lvl="1" indent="-232943">
              <a:buFont typeface="Arial" pitchFamily="34" charset="0"/>
              <a:buChar char="•"/>
            </a:pPr>
            <a:r>
              <a:rPr lang="en-US"/>
              <a:t>Press and hold CTRL, and then select the second, fourth, sixth, eighth, 10</a:t>
            </a:r>
            <a:r>
              <a:rPr lang="en-US" baseline="30000"/>
              <a:t>th</a:t>
            </a:r>
            <a:r>
              <a:rPr lang="en-US"/>
              <a:t>, 12</a:t>
            </a:r>
            <a:r>
              <a:rPr lang="en-US" baseline="30000"/>
              <a:t>th</a:t>
            </a:r>
            <a:r>
              <a:rPr lang="en-US"/>
              <a:t>, 14</a:t>
            </a:r>
            <a:r>
              <a:rPr lang="en-US" baseline="30000"/>
              <a:t>th</a:t>
            </a:r>
            <a:r>
              <a:rPr lang="en-US"/>
              <a:t>, 16</a:t>
            </a:r>
            <a:r>
              <a:rPr lang="en-US" baseline="30000"/>
              <a:t>th</a:t>
            </a:r>
            <a:r>
              <a:rPr lang="en-US"/>
              <a:t>, and 18</a:t>
            </a:r>
            <a:r>
              <a:rPr lang="en-US" baseline="30000"/>
              <a:t>th</a:t>
            </a:r>
            <a:r>
              <a:rPr lang="en-US"/>
              <a:t> animation effects (peek-in effects), and do the following:</a:t>
            </a:r>
          </a:p>
          <a:p>
            <a:pPr marL="1164717" lvl="2" indent="-232943">
              <a:buFont typeface="+mj-lt"/>
              <a:buAutoNum type="arabicPeriod"/>
            </a:pPr>
            <a:r>
              <a:rPr lang="en-US"/>
              <a:t>Click </a:t>
            </a:r>
            <a:r>
              <a:rPr lang="en-US" b="1"/>
              <a:t>Change</a:t>
            </a:r>
            <a:r>
              <a:rPr lang="en-US"/>
              <a:t>, point to </a:t>
            </a:r>
            <a:r>
              <a:rPr lang="en-US" b="1"/>
              <a:t>Entrance</a:t>
            </a:r>
            <a:r>
              <a:rPr lang="en-US"/>
              <a:t>, and then click </a:t>
            </a:r>
            <a:r>
              <a:rPr lang="en-US" b="1"/>
              <a:t>More</a:t>
            </a:r>
            <a:r>
              <a:rPr lang="en-US"/>
              <a:t> </a:t>
            </a:r>
            <a:r>
              <a:rPr lang="en-US" b="1"/>
              <a:t>Effects</a:t>
            </a:r>
            <a:r>
              <a:rPr lang="en-US"/>
              <a:t>. In the </a:t>
            </a:r>
            <a:r>
              <a:rPr lang="en-US" b="1"/>
              <a:t>Change</a:t>
            </a:r>
            <a:r>
              <a:rPr lang="en-US"/>
              <a:t> </a:t>
            </a:r>
            <a:r>
              <a:rPr lang="en-US" b="1"/>
              <a:t>Entrance</a:t>
            </a:r>
            <a:r>
              <a:rPr lang="en-US"/>
              <a:t> </a:t>
            </a:r>
            <a:r>
              <a:rPr lang="en-US" b="1"/>
              <a:t>Effects</a:t>
            </a:r>
            <a:r>
              <a:rPr lang="en-US"/>
              <a:t> dialog box, under </a:t>
            </a:r>
            <a:r>
              <a:rPr lang="en-US" b="1"/>
              <a:t>Subtle</a:t>
            </a:r>
            <a:r>
              <a:rPr lang="en-US"/>
              <a:t>, click </a:t>
            </a:r>
            <a:r>
              <a:rPr lang="en-US" b="1"/>
              <a:t>Fade</a:t>
            </a:r>
            <a:r>
              <a:rPr lang="en-US"/>
              <a:t>. </a:t>
            </a:r>
          </a:p>
          <a:p>
            <a:pPr marL="1164717" lvl="2" indent="-232943">
              <a:buFont typeface="+mj-lt"/>
              <a:buAutoNum type="arabicPeriod"/>
            </a:pPr>
            <a:r>
              <a:rPr lang="en-US"/>
              <a:t>Under </a:t>
            </a:r>
            <a:r>
              <a:rPr lang="en-US" b="1"/>
              <a:t>Modify: Fade</a:t>
            </a:r>
            <a:r>
              <a:rPr lang="en-US"/>
              <a:t>, in the </a:t>
            </a:r>
            <a:r>
              <a:rPr lang="en-US" b="1"/>
              <a:t>Speed</a:t>
            </a:r>
            <a:r>
              <a:rPr lang="en-US"/>
              <a:t> list, select </a:t>
            </a:r>
            <a:r>
              <a:rPr lang="en-US" b="1"/>
              <a:t>Very</a:t>
            </a:r>
            <a:r>
              <a:rPr lang="en-US"/>
              <a:t> </a:t>
            </a:r>
            <a:r>
              <a:rPr lang="en-US" b="1"/>
              <a:t>Fast</a:t>
            </a:r>
            <a:r>
              <a:rPr lang="en-US"/>
              <a:t>.</a:t>
            </a:r>
          </a:p>
          <a:p>
            <a:pPr marL="698830" lvl="1" indent="-232943">
              <a:buFont typeface="Arial" pitchFamily="34" charset="0"/>
              <a:buChar char="•"/>
            </a:pPr>
            <a:r>
              <a:rPr lang="en-US"/>
              <a:t>Select the third animation effect (peek-in effect). Under </a:t>
            </a:r>
            <a:r>
              <a:rPr lang="en-US" b="1"/>
              <a:t>Modify: Peek In</a:t>
            </a:r>
            <a:r>
              <a:rPr lang="en-US"/>
              <a:t>, in the </a:t>
            </a:r>
            <a:r>
              <a:rPr lang="en-US" b="1"/>
              <a:t>Direction</a:t>
            </a:r>
            <a:r>
              <a:rPr lang="en-US"/>
              <a:t> list, select </a:t>
            </a:r>
            <a:r>
              <a:rPr lang="en-US" b="1"/>
              <a:t>From</a:t>
            </a:r>
            <a:r>
              <a:rPr lang="en-US"/>
              <a:t> </a:t>
            </a:r>
            <a:r>
              <a:rPr lang="en-US" b="1"/>
              <a:t>Right</a:t>
            </a:r>
            <a:r>
              <a:rPr lang="en-US"/>
              <a:t>.</a:t>
            </a:r>
          </a:p>
          <a:p>
            <a:pPr marL="698830" lvl="1" indent="-232943">
              <a:buFont typeface="Arial" pitchFamily="34" charset="0"/>
              <a:buChar char="•"/>
            </a:pPr>
            <a:r>
              <a:rPr lang="en-US"/>
              <a:t>Press and hold CTRL, and then select the fifth, seventh, and ninth animation effects (peek-in effects). Under </a:t>
            </a:r>
            <a:r>
              <a:rPr lang="en-US" b="1"/>
              <a:t>Modify: Peek In</a:t>
            </a:r>
            <a:r>
              <a:rPr lang="en-US"/>
              <a:t>, in the </a:t>
            </a:r>
            <a:r>
              <a:rPr lang="en-US" b="1"/>
              <a:t>Direction</a:t>
            </a:r>
            <a:r>
              <a:rPr lang="en-US"/>
              <a:t> list, select </a:t>
            </a:r>
            <a:r>
              <a:rPr lang="en-US" b="1"/>
              <a:t>From</a:t>
            </a:r>
            <a:r>
              <a:rPr lang="en-US"/>
              <a:t> </a:t>
            </a:r>
            <a:r>
              <a:rPr lang="en-US" b="1"/>
              <a:t>Top</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13</a:t>
            </a:r>
            <a:r>
              <a:rPr lang="en-US" baseline="30000"/>
              <a:t>th</a:t>
            </a:r>
            <a:r>
              <a:rPr lang="en-US"/>
              <a:t>, and 15</a:t>
            </a:r>
            <a:r>
              <a:rPr lang="en-US" baseline="30000"/>
              <a:t>th</a:t>
            </a:r>
            <a:r>
              <a:rPr lang="en-US"/>
              <a:t> animation effects. Under </a:t>
            </a:r>
            <a:r>
              <a:rPr lang="en-US" b="1"/>
              <a:t>Modify: Peek In</a:t>
            </a:r>
            <a:r>
              <a:rPr lang="en-US"/>
              <a:t>, in the </a:t>
            </a:r>
            <a:r>
              <a:rPr lang="en-US" b="1"/>
              <a:t>Direction</a:t>
            </a:r>
            <a:r>
              <a:rPr lang="en-US"/>
              <a:t> list, select </a:t>
            </a:r>
            <a:r>
              <a:rPr lang="en-US" b="1"/>
              <a:t>From</a:t>
            </a:r>
            <a:r>
              <a:rPr lang="en-US"/>
              <a:t> </a:t>
            </a:r>
            <a:r>
              <a:rPr lang="en-US" b="1"/>
              <a:t>Left</a:t>
            </a:r>
            <a:r>
              <a:rPr lang="en-US"/>
              <a:t>.</a:t>
            </a:r>
          </a:p>
          <a:p>
            <a:pPr marL="698830" lvl="1" indent="-232943" defTabSz="931774">
              <a:buFont typeface="Arial" pitchFamily="34" charset="0"/>
              <a:buChar char="•"/>
              <a:defRPr/>
            </a:pPr>
            <a:r>
              <a:rPr lang="en-US"/>
              <a:t>Press and hold CTRL, and then select the 11</a:t>
            </a:r>
            <a:r>
              <a:rPr lang="en-US" baseline="30000"/>
              <a:t>th</a:t>
            </a:r>
            <a:r>
              <a:rPr lang="en-US"/>
              <a:t>, 12</a:t>
            </a:r>
            <a:r>
              <a:rPr lang="en-US" baseline="30000"/>
              <a:t>th</a:t>
            </a:r>
            <a:r>
              <a:rPr lang="en-US"/>
              <a:t>, 13</a:t>
            </a:r>
            <a:r>
              <a:rPr lang="en-US" baseline="30000"/>
              <a:t>th</a:t>
            </a:r>
            <a:r>
              <a:rPr lang="en-US"/>
              <a:t>, 14</a:t>
            </a:r>
            <a:r>
              <a:rPr lang="en-US" baseline="30000"/>
              <a:t>th</a:t>
            </a:r>
            <a:r>
              <a:rPr lang="en-US"/>
              <a:t>, and 15</a:t>
            </a:r>
            <a:r>
              <a:rPr lang="en-US" baseline="30000"/>
              <a:t>th</a:t>
            </a:r>
            <a:r>
              <a:rPr lang="en-US"/>
              <a:t> effects. Under </a:t>
            </a:r>
            <a:r>
              <a:rPr lang="en-US" b="1"/>
              <a:t>Modify: Peek In</a:t>
            </a:r>
            <a:r>
              <a:rPr lang="en-US"/>
              <a:t>, in the </a:t>
            </a:r>
            <a:r>
              <a:rPr lang="en-US" b="1"/>
              <a:t>Start </a:t>
            </a:r>
            <a:r>
              <a:rPr lang="en-US"/>
              <a:t>list, select </a:t>
            </a:r>
            <a:r>
              <a:rPr lang="en-US" b="1"/>
              <a:t>With Previous</a:t>
            </a:r>
            <a:r>
              <a:rPr lang="en-US"/>
              <a:t>.</a:t>
            </a:r>
          </a:p>
          <a:p>
            <a:pPr marL="698830" lvl="1" indent="-232943">
              <a:buFont typeface="Arial" pitchFamily="34" charset="0"/>
              <a:buChar char="•"/>
            </a:pPr>
            <a:r>
              <a:rPr lang="en-US"/>
              <a:t>Press and hold CTRL, and then select the 17</a:t>
            </a:r>
            <a:r>
              <a:rPr lang="en-US" baseline="30000"/>
              <a:t>th</a:t>
            </a:r>
            <a:r>
              <a:rPr lang="en-US"/>
              <a:t> and 19</a:t>
            </a:r>
            <a:r>
              <a:rPr lang="en-US" baseline="30000"/>
              <a:t>th</a:t>
            </a:r>
            <a:r>
              <a:rPr lang="en-US"/>
              <a:t> animation effects (peek-in effects), and then do the following under </a:t>
            </a:r>
            <a:r>
              <a:rPr lang="en-US" b="1"/>
              <a:t>Modify: Peek In</a:t>
            </a:r>
            <a:r>
              <a:rPr lang="en-US"/>
              <a:t>:</a:t>
            </a:r>
            <a:endParaRPr lang="en-US" b="1"/>
          </a:p>
          <a:p>
            <a:pPr marL="1164717" lvl="2" indent="-232943">
              <a:buFont typeface="Arial" pitchFamily="34" charset="0"/>
              <a:buChar char="•"/>
            </a:pPr>
            <a:r>
              <a:rPr lang="en-US"/>
              <a:t>In the </a:t>
            </a:r>
            <a:r>
              <a:rPr lang="en-US" b="1"/>
              <a:t>Direction</a:t>
            </a:r>
            <a:r>
              <a:rPr lang="en-US"/>
              <a:t> list, select </a:t>
            </a:r>
            <a:r>
              <a:rPr lang="en-US" b="1"/>
              <a:t>From</a:t>
            </a:r>
            <a:r>
              <a:rPr lang="en-US"/>
              <a:t> </a:t>
            </a:r>
            <a:r>
              <a:rPr lang="en-US" b="1"/>
              <a:t>Left</a:t>
            </a:r>
            <a:r>
              <a:rPr lang="en-US"/>
              <a:t>.</a:t>
            </a:r>
          </a:p>
          <a:p>
            <a:pPr marL="1164717" lvl="2" indent="-232943" defTabSz="931774">
              <a:buFont typeface="Arial" pitchFamily="34" charset="0"/>
              <a:buChar char="•"/>
              <a:defRPr/>
            </a:pPr>
            <a:r>
              <a:rPr lang="en-US"/>
              <a:t>In the </a:t>
            </a:r>
            <a:r>
              <a:rPr lang="en-US" b="1"/>
              <a:t>Start</a:t>
            </a:r>
            <a:r>
              <a:rPr lang="en-US"/>
              <a:t> list, select </a:t>
            </a:r>
            <a:r>
              <a:rPr lang="en-US" b="1"/>
              <a:t>With</a:t>
            </a:r>
            <a:r>
              <a:rPr lang="en-US"/>
              <a:t> </a:t>
            </a:r>
            <a:r>
              <a:rPr lang="en-US" b="1"/>
              <a:t>Previous</a:t>
            </a:r>
            <a:r>
              <a:rPr lang="en-US"/>
              <a:t>.</a:t>
            </a:r>
          </a:p>
          <a:p>
            <a:pPr marL="232943" indent="-232943">
              <a:buFont typeface="+mj-lt"/>
              <a:buAutoNum type="arabicPeriod"/>
            </a:pPr>
            <a:r>
              <a:rPr lang="en-US"/>
              <a:t>On the slide, select the freeform line. In the </a:t>
            </a:r>
            <a:r>
              <a:rPr lang="en-US" b="1"/>
              <a:t>Custom</a:t>
            </a:r>
            <a:r>
              <a:rPr lang="en-US"/>
              <a:t> </a:t>
            </a:r>
            <a:r>
              <a:rPr lang="en-US" b="1"/>
              <a:t>Animation</a:t>
            </a:r>
            <a:r>
              <a:rPr lang="en-US"/>
              <a:t> task pane, click  </a:t>
            </a:r>
            <a:r>
              <a:rPr lang="en-US" b="1"/>
              <a:t>Add</a:t>
            </a:r>
            <a:r>
              <a:rPr lang="en-US"/>
              <a:t> </a:t>
            </a:r>
            <a:r>
              <a:rPr lang="en-US" b="1"/>
              <a:t>Effect</a:t>
            </a:r>
            <a:r>
              <a:rPr lang="en-US"/>
              <a:t>, point to </a:t>
            </a:r>
            <a:r>
              <a:rPr lang="en-US" b="1"/>
              <a:t>Entrance</a:t>
            </a:r>
            <a:r>
              <a:rPr lang="en-US"/>
              <a:t>, and then click </a:t>
            </a:r>
            <a:r>
              <a:rPr lang="en-US" b="1"/>
              <a:t>More</a:t>
            </a:r>
            <a:r>
              <a:rPr lang="en-US"/>
              <a:t> </a:t>
            </a:r>
            <a:r>
              <a:rPr lang="en-US" b="1"/>
              <a:t>Effects</a:t>
            </a:r>
            <a:r>
              <a:rPr lang="en-US"/>
              <a:t>. In the </a:t>
            </a:r>
            <a:r>
              <a:rPr lang="en-US" b="1"/>
              <a:t>Add</a:t>
            </a:r>
            <a:r>
              <a:rPr lang="en-US"/>
              <a:t> </a:t>
            </a:r>
            <a:r>
              <a:rPr lang="en-US" b="1"/>
              <a:t>Entrance</a:t>
            </a:r>
            <a:r>
              <a:rPr lang="en-US"/>
              <a:t> </a:t>
            </a:r>
            <a:r>
              <a:rPr lang="en-US" b="1"/>
              <a:t>Effect</a:t>
            </a:r>
            <a:r>
              <a:rPr lang="en-US"/>
              <a:t> dialog box, under </a:t>
            </a:r>
            <a:r>
              <a:rPr lang="en-US" b="1"/>
              <a:t>Basic</a:t>
            </a:r>
            <a:r>
              <a:rPr lang="en-US"/>
              <a:t>, click </a:t>
            </a:r>
            <a:r>
              <a:rPr lang="en-US" b="1"/>
              <a:t>Wipe</a:t>
            </a:r>
            <a:r>
              <a:rPr lang="en-US"/>
              <a:t>.</a:t>
            </a:r>
          </a:p>
          <a:p>
            <a:pPr marL="232943" indent="-232943">
              <a:buFont typeface="+mj-lt"/>
              <a:buAutoNum type="arabicPeriod"/>
            </a:pPr>
            <a:r>
              <a:rPr lang="en-US"/>
              <a:t>Also in the </a:t>
            </a:r>
            <a:r>
              <a:rPr lang="en-US" b="1"/>
              <a:t>Custom</a:t>
            </a:r>
            <a:r>
              <a:rPr lang="en-US"/>
              <a:t> </a:t>
            </a:r>
            <a:r>
              <a:rPr lang="en-US" b="1"/>
              <a:t>Animation</a:t>
            </a:r>
            <a:r>
              <a:rPr lang="en-US"/>
              <a:t> task pane, select the 20</a:t>
            </a:r>
            <a:r>
              <a:rPr lang="en-US" baseline="30000"/>
              <a:t>th</a:t>
            </a:r>
            <a:r>
              <a:rPr lang="en-US"/>
              <a:t> animation effect (wipe effect). Under </a:t>
            </a:r>
            <a:r>
              <a:rPr lang="en-US" b="1"/>
              <a:t>Modify: Wipe</a:t>
            </a:r>
            <a:r>
              <a:rPr lang="en-US"/>
              <a:t>,</a:t>
            </a:r>
            <a:r>
              <a:rPr lang="en-US" b="1"/>
              <a:t> </a:t>
            </a:r>
            <a:r>
              <a:rPr lang="en-US"/>
              <a:t>do the following:</a:t>
            </a:r>
          </a:p>
          <a:p>
            <a:pPr marL="698830" lvl="1" indent="-232943">
              <a:buFont typeface="Arial" pitchFamily="34" charset="0"/>
              <a:buChar char="•"/>
            </a:pPr>
            <a:r>
              <a:rPr lang="en-US"/>
              <a:t>In the </a:t>
            </a:r>
            <a:r>
              <a:rPr lang="en-US" b="1"/>
              <a:t>Start</a:t>
            </a:r>
            <a:r>
              <a:rPr lang="en-US"/>
              <a:t> list, select </a:t>
            </a:r>
            <a:r>
              <a:rPr lang="en-US" b="1"/>
              <a:t>After</a:t>
            </a:r>
            <a:r>
              <a:rPr lang="en-US"/>
              <a:t> </a:t>
            </a:r>
            <a:r>
              <a:rPr lang="en-US" b="1"/>
              <a:t>Previous</a:t>
            </a:r>
            <a:r>
              <a:rPr lang="en-US"/>
              <a:t>. </a:t>
            </a:r>
          </a:p>
          <a:p>
            <a:pPr marL="698830" lvl="1" indent="-232943">
              <a:buFont typeface="Arial" pitchFamily="34" charset="0"/>
              <a:buChar char="•"/>
            </a:pPr>
            <a:r>
              <a:rPr lang="en-US"/>
              <a:t>In the </a:t>
            </a:r>
            <a:r>
              <a:rPr lang="en-US" b="1"/>
              <a:t>Direction</a:t>
            </a:r>
            <a:r>
              <a:rPr lang="en-US"/>
              <a:t> list, select </a:t>
            </a:r>
            <a:r>
              <a:rPr lang="en-US" b="1"/>
              <a:t>From</a:t>
            </a:r>
            <a:r>
              <a:rPr lang="en-US"/>
              <a:t> </a:t>
            </a:r>
            <a:r>
              <a:rPr lang="en-US" b="1"/>
              <a:t>Bottom</a:t>
            </a:r>
            <a:r>
              <a:rPr lang="en-US"/>
              <a:t>. </a:t>
            </a:r>
          </a:p>
          <a:p>
            <a:pPr marL="698830" lvl="1" indent="-232943">
              <a:buFont typeface="Arial" pitchFamily="34" charset="0"/>
              <a:buChar char="•"/>
            </a:pPr>
            <a:r>
              <a:rPr lang="en-US"/>
              <a:t>In the </a:t>
            </a:r>
            <a:r>
              <a:rPr lang="en-US" b="1"/>
              <a:t>Speed</a:t>
            </a:r>
            <a:r>
              <a:rPr lang="en-US"/>
              <a:t> list, select </a:t>
            </a:r>
            <a:r>
              <a:rPr lang="en-US" b="1"/>
              <a:t>Very</a:t>
            </a:r>
            <a:r>
              <a:rPr lang="en-US"/>
              <a:t> </a:t>
            </a:r>
            <a:r>
              <a:rPr lang="en-US" b="1"/>
              <a:t>Fast</a:t>
            </a:r>
            <a:r>
              <a:rPr lang="en-US"/>
              <a:t>.</a:t>
            </a:r>
          </a:p>
          <a:p>
            <a:pPr marL="232943" lvl="1" indent="-232943" defTabSz="931774">
              <a:buFont typeface="+mj-lt"/>
              <a:buAutoNum type="arabicPeriod" startAt="6"/>
              <a:defRPr/>
            </a:pPr>
            <a:r>
              <a:rPr lang="en-US"/>
              <a:t>Also in the </a:t>
            </a:r>
            <a:r>
              <a:rPr lang="en-US" b="1"/>
              <a:t>Custom Animation </a:t>
            </a:r>
            <a:r>
              <a:rPr lang="en-US"/>
              <a:t>task pane, drag the 20</a:t>
            </a:r>
            <a:r>
              <a:rPr lang="en-US" baseline="30000"/>
              <a:t>th</a:t>
            </a:r>
            <a:r>
              <a:rPr lang="en-US"/>
              <a:t> animation effect until it is 15</a:t>
            </a:r>
            <a:r>
              <a:rPr lang="en-US" baseline="30000"/>
              <a:t>th</a:t>
            </a:r>
            <a:r>
              <a:rPr lang="en-US"/>
              <a:t> in the list of effects. </a:t>
            </a:r>
          </a:p>
          <a:p>
            <a:pPr marL="232943" indent="-232943"/>
            <a:endParaRPr lang="en-US"/>
          </a:p>
          <a:p>
            <a:pPr marL="232943" indent="-232943">
              <a:buFont typeface="+mj-lt"/>
              <a:buAutoNum type="arabicPeriod"/>
            </a:pPr>
            <a:endParaRPr lang="en-US">
              <a:solidFill>
                <a:schemeClr val="accent6"/>
              </a:solidFill>
            </a:endParaRPr>
          </a:p>
          <a:p>
            <a:pPr marL="232943" indent="-232943"/>
            <a:r>
              <a:rPr lang="en-US">
                <a:solidFill>
                  <a:schemeClr val="accent6"/>
                </a:solidFill>
              </a:rPr>
              <a:t>To reproduce the background on this slide, do the following:</a:t>
            </a:r>
          </a:p>
          <a:p>
            <a:pPr marL="232943" indent="-232943">
              <a:buFont typeface="+mj-lt"/>
              <a:buAutoNum type="arabicPeriod"/>
            </a:pPr>
            <a:r>
              <a:rPr lang="en-US"/>
              <a:t>Right-click the slide background area, and then click </a:t>
            </a:r>
            <a:r>
              <a:rPr lang="en-US" b="1"/>
              <a:t>Format Background</a:t>
            </a:r>
            <a:r>
              <a:rPr lang="en-US"/>
              <a:t>. In the </a:t>
            </a:r>
            <a:r>
              <a:rPr lang="en-US" b="1"/>
              <a:t>Format Background </a:t>
            </a:r>
            <a:r>
              <a:rPr lang="en-US"/>
              <a:t>dialog box, click </a:t>
            </a:r>
            <a:r>
              <a:rPr lang="en-US" b="1"/>
              <a:t>Fill</a:t>
            </a:r>
            <a:r>
              <a:rPr lang="en-US"/>
              <a:t> in the left pane, select </a:t>
            </a:r>
            <a:r>
              <a:rPr lang="en-US" b="1"/>
              <a:t>Gradient fill</a:t>
            </a:r>
            <a:r>
              <a:rPr lang="en-US"/>
              <a:t> in the </a:t>
            </a:r>
            <a:r>
              <a:rPr lang="en-US" b="1"/>
              <a:t>Fill</a:t>
            </a:r>
            <a:r>
              <a:rPr lang="en-US"/>
              <a:t> pane, and then do the following:</a:t>
            </a:r>
          </a:p>
          <a:p>
            <a:pPr marL="698830" lvl="1" indent="-232943">
              <a:buFont typeface="Arial" pitchFamily="34" charset="0"/>
              <a:buChar char="•"/>
            </a:pPr>
            <a:r>
              <a:rPr lang="en-US"/>
              <a:t>In the </a:t>
            </a:r>
            <a:r>
              <a:rPr lang="en-US" b="1"/>
              <a:t>Type</a:t>
            </a:r>
            <a:r>
              <a:rPr lang="en-US"/>
              <a:t> list, select </a:t>
            </a:r>
            <a:r>
              <a:rPr lang="en-US" b="1"/>
              <a:t>Linear</a:t>
            </a:r>
            <a:r>
              <a:rPr lang="en-US"/>
              <a:t>.</a:t>
            </a:r>
          </a:p>
          <a:p>
            <a:pPr marL="698830" lvl="1" indent="-232943">
              <a:buFont typeface="Arial" pitchFamily="34" charset="0"/>
              <a:buChar char="•"/>
            </a:pPr>
            <a:r>
              <a:rPr lang="en-US"/>
              <a:t>Click the button next to </a:t>
            </a:r>
            <a:r>
              <a:rPr lang="en-US" b="1"/>
              <a:t>Direction</a:t>
            </a:r>
            <a:r>
              <a:rPr lang="en-US"/>
              <a:t>, and then click </a:t>
            </a:r>
            <a:r>
              <a:rPr lang="en-US" b="1"/>
              <a:t>Linear Down </a:t>
            </a:r>
            <a:r>
              <a:rPr lang="en-US"/>
              <a:t>(first row, second option from the left)</a:t>
            </a:r>
            <a:endParaRPr lang="en-US" b="1"/>
          </a:p>
          <a:p>
            <a:pPr marL="698830" lvl="1" indent="-232943">
              <a:buFont typeface="Arial" pitchFamily="34" charset="0"/>
              <a:buChar char="•"/>
            </a:pPr>
            <a:r>
              <a:rPr lang="en-US"/>
              <a:t>Under </a:t>
            </a:r>
            <a:r>
              <a:rPr lang="en-US" b="1"/>
              <a:t>Gradient stops</a:t>
            </a:r>
            <a:r>
              <a:rPr lang="en-US"/>
              <a:t>, click </a:t>
            </a:r>
            <a:r>
              <a:rPr lang="en-US" b="1"/>
              <a:t>Add</a:t>
            </a:r>
            <a:r>
              <a:rPr lang="en-US"/>
              <a:t> or </a:t>
            </a:r>
            <a:r>
              <a:rPr lang="en-US" b="1"/>
              <a:t>Remove</a:t>
            </a:r>
            <a:r>
              <a:rPr lang="en-US"/>
              <a:t> until three stops appear in the drop-down list.</a:t>
            </a:r>
          </a:p>
          <a:p>
            <a:pPr marL="232943" indent="-232943">
              <a:buFont typeface="+mj-lt"/>
              <a:buAutoNum type="arabicPeriod"/>
            </a:pPr>
            <a:r>
              <a:rPr lang="en-US"/>
              <a:t>Also under </a:t>
            </a:r>
            <a:r>
              <a:rPr lang="en-US" b="1"/>
              <a:t>Gradient stops</a:t>
            </a:r>
            <a:r>
              <a:rPr lang="en-US"/>
              <a:t>, customize the gradient stops as follows:</a:t>
            </a:r>
          </a:p>
          <a:p>
            <a:pPr marL="698830" lvl="1" indent="-232943">
              <a:buFont typeface="Arial" pitchFamily="34" charset="0"/>
              <a:buChar char="•"/>
            </a:pPr>
            <a:r>
              <a:rPr lang="en-US"/>
              <a:t>Select </a:t>
            </a:r>
            <a:r>
              <a:rPr lang="en-US" b="1"/>
              <a:t>Stop 1 </a:t>
            </a:r>
            <a:r>
              <a:rPr lang="en-US"/>
              <a:t>from the list, and then do the following:</a:t>
            </a:r>
          </a:p>
          <a:p>
            <a:pPr marL="1164717" lvl="2" indent="-232943">
              <a:buFont typeface="Arial" pitchFamily="34" charset="0"/>
              <a:buChar char="•"/>
            </a:pPr>
            <a:r>
              <a:rPr lang="en-US"/>
              <a:t>In the </a:t>
            </a:r>
            <a:r>
              <a:rPr lang="en-US" b="1"/>
              <a:t>Stop position </a:t>
            </a:r>
            <a:r>
              <a:rPr lang="en-US"/>
              <a:t>box, enter </a:t>
            </a:r>
            <a:r>
              <a:rPr lang="en-US" b="1"/>
              <a:t>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Black, Text 1 </a:t>
            </a:r>
            <a:r>
              <a:rPr lang="en-US"/>
              <a:t>(first row, second option from the left). </a:t>
            </a:r>
            <a:endParaRPr lang="en-US" b="1"/>
          </a:p>
          <a:p>
            <a:pPr marL="698830" lvl="1" indent="-232943">
              <a:buFont typeface="Arial" pitchFamily="34" charset="0"/>
              <a:buChar char="•"/>
            </a:pPr>
            <a:r>
              <a:rPr lang="en-US"/>
              <a:t>Select </a:t>
            </a:r>
            <a:r>
              <a:rPr lang="en-US" b="1"/>
              <a:t>Stop 2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32%</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Darker 50% </a:t>
            </a:r>
            <a:r>
              <a:rPr lang="en-US"/>
              <a:t>(sixth row, fourth option from the left).</a:t>
            </a:r>
          </a:p>
          <a:p>
            <a:pPr marL="698830" lvl="1" indent="-232943">
              <a:buFont typeface="Arial" pitchFamily="34" charset="0"/>
              <a:buChar char="•"/>
            </a:pPr>
            <a:r>
              <a:rPr lang="en-US"/>
              <a:t>Select </a:t>
            </a:r>
            <a:r>
              <a:rPr lang="en-US" b="1"/>
              <a:t>Stop 3 </a:t>
            </a:r>
            <a:r>
              <a:rPr lang="en-US"/>
              <a:t>from the list, and then do the following: </a:t>
            </a:r>
          </a:p>
          <a:p>
            <a:pPr marL="1164717" lvl="2" indent="-232943">
              <a:buFont typeface="Arial" pitchFamily="34" charset="0"/>
              <a:buChar char="•"/>
            </a:pPr>
            <a:r>
              <a:rPr lang="en-US"/>
              <a:t>In the </a:t>
            </a:r>
            <a:r>
              <a:rPr lang="en-US" b="1"/>
              <a:t>Stop position </a:t>
            </a:r>
            <a:r>
              <a:rPr lang="en-US"/>
              <a:t>box, enter </a:t>
            </a:r>
            <a:r>
              <a:rPr lang="en-US" b="1"/>
              <a:t>100%</a:t>
            </a:r>
            <a:r>
              <a:rPr lang="en-US"/>
              <a:t>.</a:t>
            </a:r>
          </a:p>
          <a:p>
            <a:pPr marL="1164717" lvl="2" indent="-232943">
              <a:buFont typeface="Arial" pitchFamily="34" charset="0"/>
              <a:buChar char="•"/>
            </a:pPr>
            <a:r>
              <a:rPr lang="en-US"/>
              <a:t>Click the button next to </a:t>
            </a:r>
            <a:r>
              <a:rPr lang="en-US" b="1"/>
              <a:t>Color</a:t>
            </a:r>
            <a:r>
              <a:rPr lang="en-US"/>
              <a:t>, and then under </a:t>
            </a:r>
            <a:r>
              <a:rPr lang="en-US" b="1"/>
              <a:t>Theme Colors </a:t>
            </a:r>
            <a:r>
              <a:rPr lang="en-US"/>
              <a:t>click </a:t>
            </a:r>
            <a:r>
              <a:rPr lang="en-US" b="1"/>
              <a:t>Blue, Accent 1, Lighter 80% </a:t>
            </a:r>
            <a:r>
              <a:rPr lang="en-US"/>
              <a:t>(second row, fifth option from the left).</a:t>
            </a:r>
          </a:p>
          <a:p>
            <a:pPr marL="1164717" lvl="2" indent="-232943"/>
            <a:endParaRPr lang="en-US"/>
          </a:p>
        </p:txBody>
      </p:sp>
      <p:sp>
        <p:nvSpPr>
          <p:cNvPr id="5" name="Slide Image Placeholder 4"/>
          <p:cNvSpPr>
            <a:spLocks noGrp="1" noRot="1" noChangeAspect="1"/>
          </p:cNvSpPr>
          <p:nvPr>
            <p:ph type="sldImg"/>
          </p:nvPr>
        </p:nvSpPr>
        <p:spPr/>
      </p:sp>
    </p:spTree>
    <p:extLst>
      <p:ext uri="{BB962C8B-B14F-4D97-AF65-F5344CB8AC3E}">
        <p14:creationId xmlns:p14="http://schemas.microsoft.com/office/powerpoint/2010/main" val="1036889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D56F3-4731-48E2-9359-0C4944E925BD}" type="datetimeFigureOut">
              <a:rPr lang="en-US">
                <a:solidFill>
                  <a:prstClr val="black">
                    <a:tint val="75000"/>
                  </a:prstClr>
                </a:solidFill>
              </a:rPr>
              <a:pPr/>
              <a:t>10/28/2020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D56F3-4731-48E2-9359-0C4944E925BD}" type="datetimeFigureOut">
              <a:rPr lang="en-US">
                <a:solidFill>
                  <a:prstClr val="black">
                    <a:tint val="75000"/>
                  </a:prstClr>
                </a:solidFill>
              </a:rPr>
              <a:pPr/>
              <a:t>10/28/2020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DF1749-96DE-4B7F-AEED-74927F1452F8}" type="slidenum">
              <a:rPr lang="en-US">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13" r:id="rId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8000">
              <a:schemeClr val="accent4">
                <a:lumMod val="60000"/>
                <a:lumOff val="40000"/>
              </a:schemeClr>
            </a:gs>
            <a:gs pos="100000">
              <a:schemeClr val="accent1">
                <a:lumMod val="20000"/>
                <a:lumOff val="80000"/>
              </a:schemeClr>
            </a:gs>
          </a:gsLst>
          <a:lin ang="5400000" scaled="1"/>
          <a:tileRect/>
        </a:gradFill>
        <a:effectLst/>
      </p:bgPr>
    </p:bg>
    <p:spTree>
      <p:nvGrpSpPr>
        <p:cNvPr id="1" name=""/>
        <p:cNvGrpSpPr/>
        <p:nvPr/>
      </p:nvGrpSpPr>
      <p:grpSpPr>
        <a:xfrm>
          <a:off x="0" y="0"/>
          <a:ext cx="0" cy="0"/>
          <a:chOff x="0" y="0"/>
          <a:chExt cx="0" cy="0"/>
        </a:xfrm>
      </p:grpSpPr>
      <p:grpSp>
        <p:nvGrpSpPr>
          <p:cNvPr id="3" name="Group 2" descr="circle graph with various shapes">
            <a:extLst>
              <a:ext uri="{FF2B5EF4-FFF2-40B4-BE49-F238E27FC236}">
                <a16:creationId xmlns:a16="http://schemas.microsoft.com/office/drawing/2014/main" id="{4F3E9296-939E-42AF-BD17-B34F91A2077E}"/>
              </a:ext>
            </a:extLst>
          </p:cNvPr>
          <p:cNvGrpSpPr/>
          <p:nvPr/>
        </p:nvGrpSpPr>
        <p:grpSpPr>
          <a:xfrm>
            <a:off x="2667000" y="381000"/>
            <a:ext cx="3352800" cy="1371600"/>
            <a:chOff x="6850063" y="4967288"/>
            <a:chExt cx="2220912" cy="2036762"/>
          </a:xfrm>
        </p:grpSpPr>
        <p:sp>
          <p:nvSpPr>
            <p:cNvPr id="5" name="Freeform 154">
              <a:extLst>
                <a:ext uri="{FF2B5EF4-FFF2-40B4-BE49-F238E27FC236}">
                  <a16:creationId xmlns:a16="http://schemas.microsoft.com/office/drawing/2014/main" id="{60148565-5FE4-4C4B-8948-D6E8623D6937}"/>
                </a:ext>
                <a:ext uri="{C183D7F6-B498-43B3-948B-1728B52AA6E4}">
                  <adec:decorative xmlns:adec="http://schemas.microsoft.com/office/drawing/2017/decorative" val="1"/>
                </a:ext>
              </a:extLst>
            </p:cNvPr>
            <p:cNvSpPr>
              <a:spLocks/>
            </p:cNvSpPr>
            <p:nvPr userDrawn="1"/>
          </p:nvSpPr>
          <p:spPr bwMode="auto">
            <a:xfrm>
              <a:off x="8283575" y="5011738"/>
              <a:ext cx="787400" cy="777875"/>
            </a:xfrm>
            <a:custGeom>
              <a:avLst/>
              <a:gdLst>
                <a:gd name="T0" fmla="*/ 56 w 248"/>
                <a:gd name="T1" fmla="*/ 245 h 245"/>
                <a:gd name="T2" fmla="*/ 0 w 248"/>
                <a:gd name="T3" fmla="*/ 175 h 245"/>
                <a:gd name="T4" fmla="*/ 96 w 248"/>
                <a:gd name="T5" fmla="*/ 0 h 245"/>
                <a:gd name="T6" fmla="*/ 248 w 248"/>
                <a:gd name="T7" fmla="*/ 188 h 245"/>
                <a:gd name="T8" fmla="*/ 56 w 248"/>
                <a:gd name="T9" fmla="*/ 245 h 245"/>
              </a:gdLst>
              <a:ahLst/>
              <a:cxnLst>
                <a:cxn ang="0">
                  <a:pos x="T0" y="T1"/>
                </a:cxn>
                <a:cxn ang="0">
                  <a:pos x="T2" y="T3"/>
                </a:cxn>
                <a:cxn ang="0">
                  <a:pos x="T4" y="T5"/>
                </a:cxn>
                <a:cxn ang="0">
                  <a:pos x="T6" y="T7"/>
                </a:cxn>
                <a:cxn ang="0">
                  <a:pos x="T8" y="T9"/>
                </a:cxn>
              </a:cxnLst>
              <a:rect l="0" t="0" r="r" b="b"/>
              <a:pathLst>
                <a:path w="248" h="245">
                  <a:moveTo>
                    <a:pt x="56" y="245"/>
                  </a:moveTo>
                  <a:cubicBezTo>
                    <a:pt x="48" y="215"/>
                    <a:pt x="28" y="190"/>
                    <a:pt x="0" y="175"/>
                  </a:cubicBezTo>
                  <a:cubicBezTo>
                    <a:pt x="96" y="0"/>
                    <a:pt x="96" y="0"/>
                    <a:pt x="96" y="0"/>
                  </a:cubicBezTo>
                  <a:cubicBezTo>
                    <a:pt x="170" y="40"/>
                    <a:pt x="224" y="107"/>
                    <a:pt x="248" y="188"/>
                  </a:cubicBezTo>
                  <a:lnTo>
                    <a:pt x="56" y="245"/>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Freeform 155">
              <a:extLst>
                <a:ext uri="{FF2B5EF4-FFF2-40B4-BE49-F238E27FC236}">
                  <a16:creationId xmlns:a16="http://schemas.microsoft.com/office/drawing/2014/main" id="{53379061-DF98-4367-9DAB-28F05A00D5B5}"/>
                </a:ext>
                <a:ext uri="{C183D7F6-B498-43B3-948B-1728B52AA6E4}">
                  <adec:decorative xmlns:adec="http://schemas.microsoft.com/office/drawing/2017/decorative" val="1"/>
                </a:ext>
              </a:extLst>
            </p:cNvPr>
            <p:cNvSpPr>
              <a:spLocks/>
            </p:cNvSpPr>
            <p:nvPr userDrawn="1"/>
          </p:nvSpPr>
          <p:spPr bwMode="auto">
            <a:xfrm>
              <a:off x="7764463" y="5087938"/>
              <a:ext cx="661987" cy="469900"/>
            </a:xfrm>
            <a:custGeom>
              <a:avLst/>
              <a:gdLst>
                <a:gd name="T0" fmla="*/ 152 w 209"/>
                <a:gd name="T1" fmla="*/ 148 h 148"/>
                <a:gd name="T2" fmla="*/ 34 w 209"/>
                <a:gd name="T3" fmla="*/ 136 h 148"/>
                <a:gd name="T4" fmla="*/ 0 w 209"/>
                <a:gd name="T5" fmla="*/ 20 h 148"/>
                <a:gd name="T6" fmla="*/ 209 w 209"/>
                <a:gd name="T7" fmla="*/ 43 h 148"/>
                <a:gd name="T8" fmla="*/ 152 w 209"/>
                <a:gd name="T9" fmla="*/ 148 h 148"/>
              </a:gdLst>
              <a:ahLst/>
              <a:cxnLst>
                <a:cxn ang="0">
                  <a:pos x="T0" y="T1"/>
                </a:cxn>
                <a:cxn ang="0">
                  <a:pos x="T2" y="T3"/>
                </a:cxn>
                <a:cxn ang="0">
                  <a:pos x="T4" y="T5"/>
                </a:cxn>
                <a:cxn ang="0">
                  <a:pos x="T6" y="T7"/>
                </a:cxn>
                <a:cxn ang="0">
                  <a:pos x="T8" y="T9"/>
                </a:cxn>
              </a:cxnLst>
              <a:rect l="0" t="0" r="r" b="b"/>
              <a:pathLst>
                <a:path w="209" h="148">
                  <a:moveTo>
                    <a:pt x="152" y="148"/>
                  </a:moveTo>
                  <a:cubicBezTo>
                    <a:pt x="116" y="128"/>
                    <a:pt x="73" y="124"/>
                    <a:pt x="34" y="136"/>
                  </a:cubicBezTo>
                  <a:cubicBezTo>
                    <a:pt x="0" y="20"/>
                    <a:pt x="0" y="20"/>
                    <a:pt x="0" y="20"/>
                  </a:cubicBezTo>
                  <a:cubicBezTo>
                    <a:pt x="70" y="0"/>
                    <a:pt x="145" y="8"/>
                    <a:pt x="209" y="43"/>
                  </a:cubicBezTo>
                  <a:lnTo>
                    <a:pt x="152" y="14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156">
              <a:extLst>
                <a:ext uri="{FF2B5EF4-FFF2-40B4-BE49-F238E27FC236}">
                  <a16:creationId xmlns:a16="http://schemas.microsoft.com/office/drawing/2014/main" id="{C3D4C209-19A5-4799-ABB1-467F9A9E6BCD}"/>
                </a:ext>
                <a:ext uri="{C183D7F6-B498-43B3-948B-1728B52AA6E4}">
                  <adec:decorative xmlns:adec="http://schemas.microsoft.com/office/drawing/2017/decorative" val="1"/>
                </a:ext>
              </a:extLst>
            </p:cNvPr>
            <p:cNvSpPr>
              <a:spLocks/>
            </p:cNvSpPr>
            <p:nvPr userDrawn="1"/>
          </p:nvSpPr>
          <p:spPr bwMode="auto">
            <a:xfrm>
              <a:off x="7078663" y="4967288"/>
              <a:ext cx="742950" cy="742950"/>
            </a:xfrm>
            <a:custGeom>
              <a:avLst/>
              <a:gdLst>
                <a:gd name="T0" fmla="*/ 158 w 234"/>
                <a:gd name="T1" fmla="*/ 234 h 234"/>
                <a:gd name="T2" fmla="*/ 0 w 234"/>
                <a:gd name="T3" fmla="*/ 148 h 234"/>
                <a:gd name="T4" fmla="*/ 183 w 234"/>
                <a:gd name="T5" fmla="*/ 0 h 234"/>
                <a:gd name="T6" fmla="*/ 234 w 234"/>
                <a:gd name="T7" fmla="*/ 173 h 234"/>
                <a:gd name="T8" fmla="*/ 158 w 234"/>
                <a:gd name="T9" fmla="*/ 234 h 234"/>
              </a:gdLst>
              <a:ahLst/>
              <a:cxnLst>
                <a:cxn ang="0">
                  <a:pos x="T0" y="T1"/>
                </a:cxn>
                <a:cxn ang="0">
                  <a:pos x="T2" y="T3"/>
                </a:cxn>
                <a:cxn ang="0">
                  <a:pos x="T4" y="T5"/>
                </a:cxn>
                <a:cxn ang="0">
                  <a:pos x="T6" y="T7"/>
                </a:cxn>
                <a:cxn ang="0">
                  <a:pos x="T8" y="T9"/>
                </a:cxn>
              </a:cxnLst>
              <a:rect l="0" t="0" r="r" b="b"/>
              <a:pathLst>
                <a:path w="234" h="234">
                  <a:moveTo>
                    <a:pt x="158" y="234"/>
                  </a:moveTo>
                  <a:cubicBezTo>
                    <a:pt x="0" y="148"/>
                    <a:pt x="0" y="148"/>
                    <a:pt x="0" y="148"/>
                  </a:cubicBezTo>
                  <a:cubicBezTo>
                    <a:pt x="39" y="76"/>
                    <a:pt x="104" y="24"/>
                    <a:pt x="183" y="0"/>
                  </a:cubicBezTo>
                  <a:cubicBezTo>
                    <a:pt x="234" y="173"/>
                    <a:pt x="234" y="173"/>
                    <a:pt x="234" y="173"/>
                  </a:cubicBezTo>
                  <a:cubicBezTo>
                    <a:pt x="201" y="183"/>
                    <a:pt x="175" y="204"/>
                    <a:pt x="158" y="23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157">
              <a:extLst>
                <a:ext uri="{FF2B5EF4-FFF2-40B4-BE49-F238E27FC236}">
                  <a16:creationId xmlns:a16="http://schemas.microsoft.com/office/drawing/2014/main" id="{26EAF102-34D9-42D6-99C4-D02C877E4F50}"/>
                </a:ext>
                <a:ext uri="{C183D7F6-B498-43B3-948B-1728B52AA6E4}">
                  <adec:decorative xmlns:adec="http://schemas.microsoft.com/office/drawing/2017/decorative" val="1"/>
                </a:ext>
              </a:extLst>
            </p:cNvPr>
            <p:cNvSpPr>
              <a:spLocks/>
            </p:cNvSpPr>
            <p:nvPr userDrawn="1"/>
          </p:nvSpPr>
          <p:spPr bwMode="auto">
            <a:xfrm>
              <a:off x="8429625" y="5707063"/>
              <a:ext cx="530225" cy="687387"/>
            </a:xfrm>
            <a:custGeom>
              <a:avLst/>
              <a:gdLst>
                <a:gd name="T0" fmla="*/ 123 w 167"/>
                <a:gd name="T1" fmla="*/ 217 h 217"/>
                <a:gd name="T2" fmla="*/ 0 w 167"/>
                <a:gd name="T3" fmla="*/ 150 h 217"/>
                <a:gd name="T4" fmla="*/ 12 w 167"/>
                <a:gd name="T5" fmla="*/ 40 h 217"/>
                <a:gd name="T6" fmla="*/ 146 w 167"/>
                <a:gd name="T7" fmla="*/ 0 h 217"/>
                <a:gd name="T8" fmla="*/ 123 w 167"/>
                <a:gd name="T9" fmla="*/ 217 h 217"/>
              </a:gdLst>
              <a:ahLst/>
              <a:cxnLst>
                <a:cxn ang="0">
                  <a:pos x="T0" y="T1"/>
                </a:cxn>
                <a:cxn ang="0">
                  <a:pos x="T2" y="T3"/>
                </a:cxn>
                <a:cxn ang="0">
                  <a:pos x="T4" y="T5"/>
                </a:cxn>
                <a:cxn ang="0">
                  <a:pos x="T6" y="T7"/>
                </a:cxn>
                <a:cxn ang="0">
                  <a:pos x="T8" y="T9"/>
                </a:cxn>
              </a:cxnLst>
              <a:rect l="0" t="0" r="r" b="b"/>
              <a:pathLst>
                <a:path w="167" h="217">
                  <a:moveTo>
                    <a:pt x="123" y="217"/>
                  </a:moveTo>
                  <a:cubicBezTo>
                    <a:pt x="0" y="150"/>
                    <a:pt x="0" y="150"/>
                    <a:pt x="0" y="150"/>
                  </a:cubicBezTo>
                  <a:cubicBezTo>
                    <a:pt x="18" y="116"/>
                    <a:pt x="23" y="77"/>
                    <a:pt x="12" y="40"/>
                  </a:cubicBezTo>
                  <a:cubicBezTo>
                    <a:pt x="146" y="0"/>
                    <a:pt x="146" y="0"/>
                    <a:pt x="146" y="0"/>
                  </a:cubicBezTo>
                  <a:cubicBezTo>
                    <a:pt x="167" y="73"/>
                    <a:pt x="159" y="150"/>
                    <a:pt x="123" y="21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158">
              <a:extLst>
                <a:ext uri="{FF2B5EF4-FFF2-40B4-BE49-F238E27FC236}">
                  <a16:creationId xmlns:a16="http://schemas.microsoft.com/office/drawing/2014/main" id="{13780927-66BA-406E-96DE-C19D047F0209}"/>
                </a:ext>
                <a:ext uri="{C183D7F6-B498-43B3-948B-1728B52AA6E4}">
                  <adec:decorative xmlns:adec="http://schemas.microsoft.com/office/drawing/2017/decorative" val="1"/>
                </a:ext>
              </a:extLst>
            </p:cNvPr>
            <p:cNvSpPr>
              <a:spLocks/>
            </p:cNvSpPr>
            <p:nvPr userDrawn="1"/>
          </p:nvSpPr>
          <p:spPr bwMode="auto">
            <a:xfrm>
              <a:off x="6850063" y="5453063"/>
              <a:ext cx="717550" cy="763587"/>
            </a:xfrm>
            <a:custGeom>
              <a:avLst/>
              <a:gdLst>
                <a:gd name="T0" fmla="*/ 24 w 226"/>
                <a:gd name="T1" fmla="*/ 241 h 241"/>
                <a:gd name="T2" fmla="*/ 50 w 226"/>
                <a:gd name="T3" fmla="*/ 0 h 241"/>
                <a:gd name="T4" fmla="*/ 226 w 226"/>
                <a:gd name="T5" fmla="*/ 96 h 241"/>
                <a:gd name="T6" fmla="*/ 216 w 226"/>
                <a:gd name="T7" fmla="*/ 184 h 241"/>
                <a:gd name="T8" fmla="*/ 24 w 226"/>
                <a:gd name="T9" fmla="*/ 241 h 241"/>
              </a:gdLst>
              <a:ahLst/>
              <a:cxnLst>
                <a:cxn ang="0">
                  <a:pos x="T0" y="T1"/>
                </a:cxn>
                <a:cxn ang="0">
                  <a:pos x="T2" y="T3"/>
                </a:cxn>
                <a:cxn ang="0">
                  <a:pos x="T4" y="T5"/>
                </a:cxn>
                <a:cxn ang="0">
                  <a:pos x="T6" y="T7"/>
                </a:cxn>
                <a:cxn ang="0">
                  <a:pos x="T8" y="T9"/>
                </a:cxn>
              </a:cxnLst>
              <a:rect l="0" t="0" r="r" b="b"/>
              <a:pathLst>
                <a:path w="226" h="241">
                  <a:moveTo>
                    <a:pt x="24" y="241"/>
                  </a:moveTo>
                  <a:cubicBezTo>
                    <a:pt x="0" y="160"/>
                    <a:pt x="10" y="74"/>
                    <a:pt x="50" y="0"/>
                  </a:cubicBezTo>
                  <a:cubicBezTo>
                    <a:pt x="226" y="96"/>
                    <a:pt x="226" y="96"/>
                    <a:pt x="226" y="96"/>
                  </a:cubicBezTo>
                  <a:cubicBezTo>
                    <a:pt x="211" y="123"/>
                    <a:pt x="207" y="154"/>
                    <a:pt x="216" y="184"/>
                  </a:cubicBezTo>
                  <a:lnTo>
                    <a:pt x="24" y="241"/>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59">
              <a:extLst>
                <a:ext uri="{FF2B5EF4-FFF2-40B4-BE49-F238E27FC236}">
                  <a16:creationId xmlns:a16="http://schemas.microsoft.com/office/drawing/2014/main" id="{4AE8B37E-E71B-47C8-BF04-263088B98D74}"/>
                </a:ext>
                <a:ext uri="{C183D7F6-B498-43B3-948B-1728B52AA6E4}">
                  <adec:decorative xmlns:adec="http://schemas.microsoft.com/office/drawing/2017/decorative" val="1"/>
                </a:ext>
              </a:extLst>
            </p:cNvPr>
            <p:cNvSpPr>
              <a:spLocks/>
            </p:cNvSpPr>
            <p:nvPr userDrawn="1"/>
          </p:nvSpPr>
          <p:spPr bwMode="auto">
            <a:xfrm>
              <a:off x="7132638" y="6073775"/>
              <a:ext cx="650875" cy="666750"/>
            </a:xfrm>
            <a:custGeom>
              <a:avLst/>
              <a:gdLst>
                <a:gd name="T0" fmla="*/ 138 w 205"/>
                <a:gd name="T1" fmla="*/ 210 h 210"/>
                <a:gd name="T2" fmla="*/ 0 w 205"/>
                <a:gd name="T3" fmla="*/ 40 h 210"/>
                <a:gd name="T4" fmla="*/ 134 w 205"/>
                <a:gd name="T5" fmla="*/ 0 h 210"/>
                <a:gd name="T6" fmla="*/ 205 w 205"/>
                <a:gd name="T7" fmla="*/ 87 h 210"/>
                <a:gd name="T8" fmla="*/ 138 w 205"/>
                <a:gd name="T9" fmla="*/ 210 h 210"/>
              </a:gdLst>
              <a:ahLst/>
              <a:cxnLst>
                <a:cxn ang="0">
                  <a:pos x="T0" y="T1"/>
                </a:cxn>
                <a:cxn ang="0">
                  <a:pos x="T2" y="T3"/>
                </a:cxn>
                <a:cxn ang="0">
                  <a:pos x="T4" y="T5"/>
                </a:cxn>
                <a:cxn ang="0">
                  <a:pos x="T6" y="T7"/>
                </a:cxn>
                <a:cxn ang="0">
                  <a:pos x="T8" y="T9"/>
                </a:cxn>
              </a:cxnLst>
              <a:rect l="0" t="0" r="r" b="b"/>
              <a:pathLst>
                <a:path w="205" h="210">
                  <a:moveTo>
                    <a:pt x="138" y="210"/>
                  </a:moveTo>
                  <a:cubicBezTo>
                    <a:pt x="71" y="174"/>
                    <a:pt x="22" y="113"/>
                    <a:pt x="0" y="40"/>
                  </a:cubicBezTo>
                  <a:cubicBezTo>
                    <a:pt x="134" y="0"/>
                    <a:pt x="134" y="0"/>
                    <a:pt x="134" y="0"/>
                  </a:cubicBezTo>
                  <a:cubicBezTo>
                    <a:pt x="145" y="38"/>
                    <a:pt x="170" y="69"/>
                    <a:pt x="205" y="87"/>
                  </a:cubicBezTo>
                  <a:lnTo>
                    <a:pt x="138" y="21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60">
              <a:extLst>
                <a:ext uri="{FF2B5EF4-FFF2-40B4-BE49-F238E27FC236}">
                  <a16:creationId xmlns:a16="http://schemas.microsoft.com/office/drawing/2014/main" id="{BD30E00B-1F47-4E8E-961F-DDBE06B8B49A}"/>
                </a:ext>
                <a:ext uri="{C183D7F6-B498-43B3-948B-1728B52AA6E4}">
                  <adec:decorative xmlns:adec="http://schemas.microsoft.com/office/drawing/2017/decorative" val="1"/>
                </a:ext>
              </a:extLst>
            </p:cNvPr>
            <p:cNvSpPr>
              <a:spLocks/>
            </p:cNvSpPr>
            <p:nvPr userDrawn="1"/>
          </p:nvSpPr>
          <p:spPr bwMode="auto">
            <a:xfrm>
              <a:off x="7583488" y="6369050"/>
              <a:ext cx="712787" cy="561975"/>
            </a:xfrm>
            <a:custGeom>
              <a:avLst/>
              <a:gdLst>
                <a:gd name="T0" fmla="*/ 141 w 225"/>
                <a:gd name="T1" fmla="*/ 177 h 177"/>
                <a:gd name="T2" fmla="*/ 0 w 225"/>
                <a:gd name="T3" fmla="*/ 141 h 177"/>
                <a:gd name="T4" fmla="*/ 76 w 225"/>
                <a:gd name="T5" fmla="*/ 0 h 177"/>
                <a:gd name="T6" fmla="*/ 180 w 225"/>
                <a:gd name="T7" fmla="*/ 11 h 177"/>
                <a:gd name="T8" fmla="*/ 225 w 225"/>
                <a:gd name="T9" fmla="*/ 165 h 177"/>
                <a:gd name="T10" fmla="*/ 141 w 225"/>
                <a:gd name="T11" fmla="*/ 177 h 177"/>
              </a:gdLst>
              <a:ahLst/>
              <a:cxnLst>
                <a:cxn ang="0">
                  <a:pos x="T0" y="T1"/>
                </a:cxn>
                <a:cxn ang="0">
                  <a:pos x="T2" y="T3"/>
                </a:cxn>
                <a:cxn ang="0">
                  <a:pos x="T4" y="T5"/>
                </a:cxn>
                <a:cxn ang="0">
                  <a:pos x="T6" y="T7"/>
                </a:cxn>
                <a:cxn ang="0">
                  <a:pos x="T8" y="T9"/>
                </a:cxn>
                <a:cxn ang="0">
                  <a:pos x="T10" y="T11"/>
                </a:cxn>
              </a:cxnLst>
              <a:rect l="0" t="0" r="r" b="b"/>
              <a:pathLst>
                <a:path w="225" h="177">
                  <a:moveTo>
                    <a:pt x="141" y="177"/>
                  </a:moveTo>
                  <a:cubicBezTo>
                    <a:pt x="92" y="177"/>
                    <a:pt x="44" y="165"/>
                    <a:pt x="0" y="141"/>
                  </a:cubicBezTo>
                  <a:cubicBezTo>
                    <a:pt x="76" y="0"/>
                    <a:pt x="76" y="0"/>
                    <a:pt x="76" y="0"/>
                  </a:cubicBezTo>
                  <a:cubicBezTo>
                    <a:pt x="108" y="18"/>
                    <a:pt x="145" y="21"/>
                    <a:pt x="180" y="11"/>
                  </a:cubicBezTo>
                  <a:cubicBezTo>
                    <a:pt x="225" y="165"/>
                    <a:pt x="225" y="165"/>
                    <a:pt x="225" y="165"/>
                  </a:cubicBezTo>
                  <a:cubicBezTo>
                    <a:pt x="197" y="173"/>
                    <a:pt x="169" y="177"/>
                    <a:pt x="141" y="17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61">
              <a:extLst>
                <a:ext uri="{FF2B5EF4-FFF2-40B4-BE49-F238E27FC236}">
                  <a16:creationId xmlns:a16="http://schemas.microsoft.com/office/drawing/2014/main" id="{EB84ED9D-BA08-4D53-B92D-9180F32E816F}"/>
                </a:ext>
                <a:ext uri="{C183D7F6-B498-43B3-948B-1728B52AA6E4}">
                  <adec:decorative xmlns:adec="http://schemas.microsoft.com/office/drawing/2017/decorative" val="1"/>
                </a:ext>
              </a:extLst>
            </p:cNvPr>
            <p:cNvSpPr>
              <a:spLocks/>
            </p:cNvSpPr>
            <p:nvPr userDrawn="1"/>
          </p:nvSpPr>
          <p:spPr bwMode="auto">
            <a:xfrm>
              <a:off x="8188325" y="6216650"/>
              <a:ext cx="777875" cy="787400"/>
            </a:xfrm>
            <a:custGeom>
              <a:avLst/>
              <a:gdLst>
                <a:gd name="T0" fmla="*/ 57 w 245"/>
                <a:gd name="T1" fmla="*/ 248 h 248"/>
                <a:gd name="T2" fmla="*/ 0 w 245"/>
                <a:gd name="T3" fmla="*/ 56 h 248"/>
                <a:gd name="T4" fmla="*/ 69 w 245"/>
                <a:gd name="T5" fmla="*/ 0 h 248"/>
                <a:gd name="T6" fmla="*/ 245 w 245"/>
                <a:gd name="T7" fmla="*/ 96 h 248"/>
                <a:gd name="T8" fmla="*/ 57 w 245"/>
                <a:gd name="T9" fmla="*/ 248 h 248"/>
              </a:gdLst>
              <a:ahLst/>
              <a:cxnLst>
                <a:cxn ang="0">
                  <a:pos x="T0" y="T1"/>
                </a:cxn>
                <a:cxn ang="0">
                  <a:pos x="T2" y="T3"/>
                </a:cxn>
                <a:cxn ang="0">
                  <a:pos x="T4" y="T5"/>
                </a:cxn>
                <a:cxn ang="0">
                  <a:pos x="T6" y="T7"/>
                </a:cxn>
                <a:cxn ang="0">
                  <a:pos x="T8" y="T9"/>
                </a:cxn>
              </a:cxnLst>
              <a:rect l="0" t="0" r="r" b="b"/>
              <a:pathLst>
                <a:path w="245" h="248">
                  <a:moveTo>
                    <a:pt x="57" y="248"/>
                  </a:moveTo>
                  <a:cubicBezTo>
                    <a:pt x="0" y="56"/>
                    <a:pt x="0" y="56"/>
                    <a:pt x="0" y="56"/>
                  </a:cubicBezTo>
                  <a:cubicBezTo>
                    <a:pt x="30" y="47"/>
                    <a:pt x="54" y="28"/>
                    <a:pt x="69" y="0"/>
                  </a:cubicBezTo>
                  <a:cubicBezTo>
                    <a:pt x="245" y="96"/>
                    <a:pt x="245" y="96"/>
                    <a:pt x="245" y="96"/>
                  </a:cubicBezTo>
                  <a:cubicBezTo>
                    <a:pt x="204" y="170"/>
                    <a:pt x="138" y="224"/>
                    <a:pt x="57" y="24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Rectangle 1"/>
          <p:cNvSpPr/>
          <p:nvPr/>
        </p:nvSpPr>
        <p:spPr>
          <a:xfrm>
            <a:off x="1447800" y="2196258"/>
            <a:ext cx="6096000" cy="1938992"/>
          </a:xfrm>
          <a:prstGeom prst="rect">
            <a:avLst/>
          </a:prstGeom>
        </p:spPr>
        <p:txBody>
          <a:bodyPr wrap="square" lIns="91440" tIns="45720" rIns="91440" bIns="45720" anchor="t">
            <a:spAutoFit/>
          </a:bodyPr>
          <a:lstStyle/>
          <a:p>
            <a:pPr algn="ctr"/>
            <a:r>
              <a:rPr lang="en-US" sz="2800" dirty="0">
                <a:ea typeface="+mn-lt"/>
                <a:cs typeface="+mn-lt"/>
              </a:rPr>
              <a:t>Continuous Quality Improvement (CQI)</a:t>
            </a:r>
            <a:br>
              <a:rPr lang="en-US" sz="2800" dirty="0">
                <a:ea typeface="+mn-lt"/>
                <a:cs typeface="+mn-lt"/>
              </a:rPr>
            </a:br>
            <a:endParaRPr lang="en-US" sz="2800" dirty="0">
              <a:ea typeface="+mn-lt"/>
              <a:cs typeface="+mn-lt"/>
            </a:endParaRPr>
          </a:p>
          <a:p>
            <a:pPr algn="ctr"/>
            <a:br>
              <a:rPr lang="en-US" sz="2800" dirty="0">
                <a:ea typeface="+mn-lt"/>
                <a:cs typeface="+mn-lt"/>
              </a:rPr>
            </a:br>
            <a:r>
              <a:rPr lang="en-US" dirty="0">
                <a:ea typeface="+mn-lt"/>
                <a:cs typeface="+mn-lt"/>
              </a:rPr>
              <a:t>Process and framework to track </a:t>
            </a:r>
            <a:r>
              <a:rPr lang="en-US" dirty="0">
                <a:cs typeface="Calibri"/>
              </a:rPr>
              <a:t>and evaluate progress</a:t>
            </a:r>
          </a:p>
          <a:p>
            <a:pPr algn="ctr"/>
            <a:r>
              <a:rPr lang="en-US" dirty="0">
                <a:cs typeface="Calibri"/>
              </a:rPr>
              <a:t>in achieving goals and objectives</a:t>
            </a: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8000">
              <a:schemeClr val="accent4">
                <a:lumMod val="60000"/>
                <a:lumOff val="40000"/>
              </a:schemeClr>
            </a:gs>
            <a:gs pos="100000">
              <a:schemeClr val="accent1">
                <a:lumMod val="20000"/>
                <a:lumOff val="80000"/>
              </a:schemeClr>
            </a:gs>
          </a:gsLst>
          <a:lin ang="5400000" scaled="1"/>
          <a:tileRect/>
        </a:gradFill>
        <a:effectLst/>
      </p:bgPr>
    </p:bg>
    <p:spTree>
      <p:nvGrpSpPr>
        <p:cNvPr id="1" name=""/>
        <p:cNvGrpSpPr/>
        <p:nvPr/>
      </p:nvGrpSpPr>
      <p:grpSpPr>
        <a:xfrm>
          <a:off x="0" y="0"/>
          <a:ext cx="0" cy="0"/>
          <a:chOff x="0" y="0"/>
          <a:chExt cx="0" cy="0"/>
        </a:xfrm>
      </p:grpSpPr>
      <p:grpSp>
        <p:nvGrpSpPr>
          <p:cNvPr id="3" name="Group 2" descr="circle graph with various shapes">
            <a:extLst>
              <a:ext uri="{FF2B5EF4-FFF2-40B4-BE49-F238E27FC236}">
                <a16:creationId xmlns:a16="http://schemas.microsoft.com/office/drawing/2014/main" id="{4F3E9296-939E-42AF-BD17-B34F91A2077E}"/>
              </a:ext>
            </a:extLst>
          </p:cNvPr>
          <p:cNvGrpSpPr/>
          <p:nvPr/>
        </p:nvGrpSpPr>
        <p:grpSpPr>
          <a:xfrm>
            <a:off x="2438400" y="228600"/>
            <a:ext cx="3200400" cy="1371600"/>
            <a:chOff x="6850063" y="4967288"/>
            <a:chExt cx="2220912" cy="2036762"/>
          </a:xfrm>
        </p:grpSpPr>
        <p:sp>
          <p:nvSpPr>
            <p:cNvPr id="5" name="Freeform 154">
              <a:extLst>
                <a:ext uri="{FF2B5EF4-FFF2-40B4-BE49-F238E27FC236}">
                  <a16:creationId xmlns:a16="http://schemas.microsoft.com/office/drawing/2014/main" id="{60148565-5FE4-4C4B-8948-D6E8623D6937}"/>
                </a:ext>
                <a:ext uri="{C183D7F6-B498-43B3-948B-1728B52AA6E4}">
                  <adec:decorative xmlns:adec="http://schemas.microsoft.com/office/drawing/2017/decorative" val="1"/>
                </a:ext>
              </a:extLst>
            </p:cNvPr>
            <p:cNvSpPr>
              <a:spLocks/>
            </p:cNvSpPr>
            <p:nvPr userDrawn="1"/>
          </p:nvSpPr>
          <p:spPr bwMode="auto">
            <a:xfrm>
              <a:off x="8283575" y="5011738"/>
              <a:ext cx="787400" cy="777875"/>
            </a:xfrm>
            <a:custGeom>
              <a:avLst/>
              <a:gdLst>
                <a:gd name="T0" fmla="*/ 56 w 248"/>
                <a:gd name="T1" fmla="*/ 245 h 245"/>
                <a:gd name="T2" fmla="*/ 0 w 248"/>
                <a:gd name="T3" fmla="*/ 175 h 245"/>
                <a:gd name="T4" fmla="*/ 96 w 248"/>
                <a:gd name="T5" fmla="*/ 0 h 245"/>
                <a:gd name="T6" fmla="*/ 248 w 248"/>
                <a:gd name="T7" fmla="*/ 188 h 245"/>
                <a:gd name="T8" fmla="*/ 56 w 248"/>
                <a:gd name="T9" fmla="*/ 245 h 245"/>
              </a:gdLst>
              <a:ahLst/>
              <a:cxnLst>
                <a:cxn ang="0">
                  <a:pos x="T0" y="T1"/>
                </a:cxn>
                <a:cxn ang="0">
                  <a:pos x="T2" y="T3"/>
                </a:cxn>
                <a:cxn ang="0">
                  <a:pos x="T4" y="T5"/>
                </a:cxn>
                <a:cxn ang="0">
                  <a:pos x="T6" y="T7"/>
                </a:cxn>
                <a:cxn ang="0">
                  <a:pos x="T8" y="T9"/>
                </a:cxn>
              </a:cxnLst>
              <a:rect l="0" t="0" r="r" b="b"/>
              <a:pathLst>
                <a:path w="248" h="245">
                  <a:moveTo>
                    <a:pt x="56" y="245"/>
                  </a:moveTo>
                  <a:cubicBezTo>
                    <a:pt x="48" y="215"/>
                    <a:pt x="28" y="190"/>
                    <a:pt x="0" y="175"/>
                  </a:cubicBezTo>
                  <a:cubicBezTo>
                    <a:pt x="96" y="0"/>
                    <a:pt x="96" y="0"/>
                    <a:pt x="96" y="0"/>
                  </a:cubicBezTo>
                  <a:cubicBezTo>
                    <a:pt x="170" y="40"/>
                    <a:pt x="224" y="107"/>
                    <a:pt x="248" y="188"/>
                  </a:cubicBezTo>
                  <a:lnTo>
                    <a:pt x="56" y="245"/>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Freeform 155">
              <a:extLst>
                <a:ext uri="{FF2B5EF4-FFF2-40B4-BE49-F238E27FC236}">
                  <a16:creationId xmlns:a16="http://schemas.microsoft.com/office/drawing/2014/main" id="{53379061-DF98-4367-9DAB-28F05A00D5B5}"/>
                </a:ext>
                <a:ext uri="{C183D7F6-B498-43B3-948B-1728B52AA6E4}">
                  <adec:decorative xmlns:adec="http://schemas.microsoft.com/office/drawing/2017/decorative" val="1"/>
                </a:ext>
              </a:extLst>
            </p:cNvPr>
            <p:cNvSpPr>
              <a:spLocks/>
            </p:cNvSpPr>
            <p:nvPr userDrawn="1"/>
          </p:nvSpPr>
          <p:spPr bwMode="auto">
            <a:xfrm>
              <a:off x="7764463" y="5087938"/>
              <a:ext cx="661987" cy="469900"/>
            </a:xfrm>
            <a:custGeom>
              <a:avLst/>
              <a:gdLst>
                <a:gd name="T0" fmla="*/ 152 w 209"/>
                <a:gd name="T1" fmla="*/ 148 h 148"/>
                <a:gd name="T2" fmla="*/ 34 w 209"/>
                <a:gd name="T3" fmla="*/ 136 h 148"/>
                <a:gd name="T4" fmla="*/ 0 w 209"/>
                <a:gd name="T5" fmla="*/ 20 h 148"/>
                <a:gd name="T6" fmla="*/ 209 w 209"/>
                <a:gd name="T7" fmla="*/ 43 h 148"/>
                <a:gd name="T8" fmla="*/ 152 w 209"/>
                <a:gd name="T9" fmla="*/ 148 h 148"/>
              </a:gdLst>
              <a:ahLst/>
              <a:cxnLst>
                <a:cxn ang="0">
                  <a:pos x="T0" y="T1"/>
                </a:cxn>
                <a:cxn ang="0">
                  <a:pos x="T2" y="T3"/>
                </a:cxn>
                <a:cxn ang="0">
                  <a:pos x="T4" y="T5"/>
                </a:cxn>
                <a:cxn ang="0">
                  <a:pos x="T6" y="T7"/>
                </a:cxn>
                <a:cxn ang="0">
                  <a:pos x="T8" y="T9"/>
                </a:cxn>
              </a:cxnLst>
              <a:rect l="0" t="0" r="r" b="b"/>
              <a:pathLst>
                <a:path w="209" h="148">
                  <a:moveTo>
                    <a:pt x="152" y="148"/>
                  </a:moveTo>
                  <a:cubicBezTo>
                    <a:pt x="116" y="128"/>
                    <a:pt x="73" y="124"/>
                    <a:pt x="34" y="136"/>
                  </a:cubicBezTo>
                  <a:cubicBezTo>
                    <a:pt x="0" y="20"/>
                    <a:pt x="0" y="20"/>
                    <a:pt x="0" y="20"/>
                  </a:cubicBezTo>
                  <a:cubicBezTo>
                    <a:pt x="70" y="0"/>
                    <a:pt x="145" y="8"/>
                    <a:pt x="209" y="43"/>
                  </a:cubicBezTo>
                  <a:lnTo>
                    <a:pt x="152" y="14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156">
              <a:extLst>
                <a:ext uri="{FF2B5EF4-FFF2-40B4-BE49-F238E27FC236}">
                  <a16:creationId xmlns:a16="http://schemas.microsoft.com/office/drawing/2014/main" id="{C3D4C209-19A5-4799-ABB1-467F9A9E6BCD}"/>
                </a:ext>
                <a:ext uri="{C183D7F6-B498-43B3-948B-1728B52AA6E4}">
                  <adec:decorative xmlns:adec="http://schemas.microsoft.com/office/drawing/2017/decorative" val="1"/>
                </a:ext>
              </a:extLst>
            </p:cNvPr>
            <p:cNvSpPr>
              <a:spLocks/>
            </p:cNvSpPr>
            <p:nvPr userDrawn="1"/>
          </p:nvSpPr>
          <p:spPr bwMode="auto">
            <a:xfrm>
              <a:off x="7078663" y="4967288"/>
              <a:ext cx="742950" cy="742950"/>
            </a:xfrm>
            <a:custGeom>
              <a:avLst/>
              <a:gdLst>
                <a:gd name="T0" fmla="*/ 158 w 234"/>
                <a:gd name="T1" fmla="*/ 234 h 234"/>
                <a:gd name="T2" fmla="*/ 0 w 234"/>
                <a:gd name="T3" fmla="*/ 148 h 234"/>
                <a:gd name="T4" fmla="*/ 183 w 234"/>
                <a:gd name="T5" fmla="*/ 0 h 234"/>
                <a:gd name="T6" fmla="*/ 234 w 234"/>
                <a:gd name="T7" fmla="*/ 173 h 234"/>
                <a:gd name="T8" fmla="*/ 158 w 234"/>
                <a:gd name="T9" fmla="*/ 234 h 234"/>
              </a:gdLst>
              <a:ahLst/>
              <a:cxnLst>
                <a:cxn ang="0">
                  <a:pos x="T0" y="T1"/>
                </a:cxn>
                <a:cxn ang="0">
                  <a:pos x="T2" y="T3"/>
                </a:cxn>
                <a:cxn ang="0">
                  <a:pos x="T4" y="T5"/>
                </a:cxn>
                <a:cxn ang="0">
                  <a:pos x="T6" y="T7"/>
                </a:cxn>
                <a:cxn ang="0">
                  <a:pos x="T8" y="T9"/>
                </a:cxn>
              </a:cxnLst>
              <a:rect l="0" t="0" r="r" b="b"/>
              <a:pathLst>
                <a:path w="234" h="234">
                  <a:moveTo>
                    <a:pt x="158" y="234"/>
                  </a:moveTo>
                  <a:cubicBezTo>
                    <a:pt x="0" y="148"/>
                    <a:pt x="0" y="148"/>
                    <a:pt x="0" y="148"/>
                  </a:cubicBezTo>
                  <a:cubicBezTo>
                    <a:pt x="39" y="76"/>
                    <a:pt x="104" y="24"/>
                    <a:pt x="183" y="0"/>
                  </a:cubicBezTo>
                  <a:cubicBezTo>
                    <a:pt x="234" y="173"/>
                    <a:pt x="234" y="173"/>
                    <a:pt x="234" y="173"/>
                  </a:cubicBezTo>
                  <a:cubicBezTo>
                    <a:pt x="201" y="183"/>
                    <a:pt x="175" y="204"/>
                    <a:pt x="158" y="23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157">
              <a:extLst>
                <a:ext uri="{FF2B5EF4-FFF2-40B4-BE49-F238E27FC236}">
                  <a16:creationId xmlns:a16="http://schemas.microsoft.com/office/drawing/2014/main" id="{26EAF102-34D9-42D6-99C4-D02C877E4F50}"/>
                </a:ext>
                <a:ext uri="{C183D7F6-B498-43B3-948B-1728B52AA6E4}">
                  <adec:decorative xmlns:adec="http://schemas.microsoft.com/office/drawing/2017/decorative" val="1"/>
                </a:ext>
              </a:extLst>
            </p:cNvPr>
            <p:cNvSpPr>
              <a:spLocks/>
            </p:cNvSpPr>
            <p:nvPr userDrawn="1"/>
          </p:nvSpPr>
          <p:spPr bwMode="auto">
            <a:xfrm>
              <a:off x="8429625" y="5707063"/>
              <a:ext cx="530225" cy="687387"/>
            </a:xfrm>
            <a:custGeom>
              <a:avLst/>
              <a:gdLst>
                <a:gd name="T0" fmla="*/ 123 w 167"/>
                <a:gd name="T1" fmla="*/ 217 h 217"/>
                <a:gd name="T2" fmla="*/ 0 w 167"/>
                <a:gd name="T3" fmla="*/ 150 h 217"/>
                <a:gd name="T4" fmla="*/ 12 w 167"/>
                <a:gd name="T5" fmla="*/ 40 h 217"/>
                <a:gd name="T6" fmla="*/ 146 w 167"/>
                <a:gd name="T7" fmla="*/ 0 h 217"/>
                <a:gd name="T8" fmla="*/ 123 w 167"/>
                <a:gd name="T9" fmla="*/ 217 h 217"/>
              </a:gdLst>
              <a:ahLst/>
              <a:cxnLst>
                <a:cxn ang="0">
                  <a:pos x="T0" y="T1"/>
                </a:cxn>
                <a:cxn ang="0">
                  <a:pos x="T2" y="T3"/>
                </a:cxn>
                <a:cxn ang="0">
                  <a:pos x="T4" y="T5"/>
                </a:cxn>
                <a:cxn ang="0">
                  <a:pos x="T6" y="T7"/>
                </a:cxn>
                <a:cxn ang="0">
                  <a:pos x="T8" y="T9"/>
                </a:cxn>
              </a:cxnLst>
              <a:rect l="0" t="0" r="r" b="b"/>
              <a:pathLst>
                <a:path w="167" h="217">
                  <a:moveTo>
                    <a:pt x="123" y="217"/>
                  </a:moveTo>
                  <a:cubicBezTo>
                    <a:pt x="0" y="150"/>
                    <a:pt x="0" y="150"/>
                    <a:pt x="0" y="150"/>
                  </a:cubicBezTo>
                  <a:cubicBezTo>
                    <a:pt x="18" y="116"/>
                    <a:pt x="23" y="77"/>
                    <a:pt x="12" y="40"/>
                  </a:cubicBezTo>
                  <a:cubicBezTo>
                    <a:pt x="146" y="0"/>
                    <a:pt x="146" y="0"/>
                    <a:pt x="146" y="0"/>
                  </a:cubicBezTo>
                  <a:cubicBezTo>
                    <a:pt x="167" y="73"/>
                    <a:pt x="159" y="150"/>
                    <a:pt x="123" y="21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158">
              <a:extLst>
                <a:ext uri="{FF2B5EF4-FFF2-40B4-BE49-F238E27FC236}">
                  <a16:creationId xmlns:a16="http://schemas.microsoft.com/office/drawing/2014/main" id="{13780927-66BA-406E-96DE-C19D047F0209}"/>
                </a:ext>
                <a:ext uri="{C183D7F6-B498-43B3-948B-1728B52AA6E4}">
                  <adec:decorative xmlns:adec="http://schemas.microsoft.com/office/drawing/2017/decorative" val="1"/>
                </a:ext>
              </a:extLst>
            </p:cNvPr>
            <p:cNvSpPr>
              <a:spLocks/>
            </p:cNvSpPr>
            <p:nvPr userDrawn="1"/>
          </p:nvSpPr>
          <p:spPr bwMode="auto">
            <a:xfrm>
              <a:off x="6850063" y="5453063"/>
              <a:ext cx="717550" cy="763587"/>
            </a:xfrm>
            <a:custGeom>
              <a:avLst/>
              <a:gdLst>
                <a:gd name="T0" fmla="*/ 24 w 226"/>
                <a:gd name="T1" fmla="*/ 241 h 241"/>
                <a:gd name="T2" fmla="*/ 50 w 226"/>
                <a:gd name="T3" fmla="*/ 0 h 241"/>
                <a:gd name="T4" fmla="*/ 226 w 226"/>
                <a:gd name="T5" fmla="*/ 96 h 241"/>
                <a:gd name="T6" fmla="*/ 216 w 226"/>
                <a:gd name="T7" fmla="*/ 184 h 241"/>
                <a:gd name="T8" fmla="*/ 24 w 226"/>
                <a:gd name="T9" fmla="*/ 241 h 241"/>
              </a:gdLst>
              <a:ahLst/>
              <a:cxnLst>
                <a:cxn ang="0">
                  <a:pos x="T0" y="T1"/>
                </a:cxn>
                <a:cxn ang="0">
                  <a:pos x="T2" y="T3"/>
                </a:cxn>
                <a:cxn ang="0">
                  <a:pos x="T4" y="T5"/>
                </a:cxn>
                <a:cxn ang="0">
                  <a:pos x="T6" y="T7"/>
                </a:cxn>
                <a:cxn ang="0">
                  <a:pos x="T8" y="T9"/>
                </a:cxn>
              </a:cxnLst>
              <a:rect l="0" t="0" r="r" b="b"/>
              <a:pathLst>
                <a:path w="226" h="241">
                  <a:moveTo>
                    <a:pt x="24" y="241"/>
                  </a:moveTo>
                  <a:cubicBezTo>
                    <a:pt x="0" y="160"/>
                    <a:pt x="10" y="74"/>
                    <a:pt x="50" y="0"/>
                  </a:cubicBezTo>
                  <a:cubicBezTo>
                    <a:pt x="226" y="96"/>
                    <a:pt x="226" y="96"/>
                    <a:pt x="226" y="96"/>
                  </a:cubicBezTo>
                  <a:cubicBezTo>
                    <a:pt x="211" y="123"/>
                    <a:pt x="207" y="154"/>
                    <a:pt x="216" y="184"/>
                  </a:cubicBezTo>
                  <a:lnTo>
                    <a:pt x="24" y="241"/>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59">
              <a:extLst>
                <a:ext uri="{FF2B5EF4-FFF2-40B4-BE49-F238E27FC236}">
                  <a16:creationId xmlns:a16="http://schemas.microsoft.com/office/drawing/2014/main" id="{4AE8B37E-E71B-47C8-BF04-263088B98D74}"/>
                </a:ext>
                <a:ext uri="{C183D7F6-B498-43B3-948B-1728B52AA6E4}">
                  <adec:decorative xmlns:adec="http://schemas.microsoft.com/office/drawing/2017/decorative" val="1"/>
                </a:ext>
              </a:extLst>
            </p:cNvPr>
            <p:cNvSpPr>
              <a:spLocks/>
            </p:cNvSpPr>
            <p:nvPr userDrawn="1"/>
          </p:nvSpPr>
          <p:spPr bwMode="auto">
            <a:xfrm>
              <a:off x="7132638" y="6073775"/>
              <a:ext cx="650875" cy="666750"/>
            </a:xfrm>
            <a:custGeom>
              <a:avLst/>
              <a:gdLst>
                <a:gd name="T0" fmla="*/ 138 w 205"/>
                <a:gd name="T1" fmla="*/ 210 h 210"/>
                <a:gd name="T2" fmla="*/ 0 w 205"/>
                <a:gd name="T3" fmla="*/ 40 h 210"/>
                <a:gd name="T4" fmla="*/ 134 w 205"/>
                <a:gd name="T5" fmla="*/ 0 h 210"/>
                <a:gd name="T6" fmla="*/ 205 w 205"/>
                <a:gd name="T7" fmla="*/ 87 h 210"/>
                <a:gd name="T8" fmla="*/ 138 w 205"/>
                <a:gd name="T9" fmla="*/ 210 h 210"/>
              </a:gdLst>
              <a:ahLst/>
              <a:cxnLst>
                <a:cxn ang="0">
                  <a:pos x="T0" y="T1"/>
                </a:cxn>
                <a:cxn ang="0">
                  <a:pos x="T2" y="T3"/>
                </a:cxn>
                <a:cxn ang="0">
                  <a:pos x="T4" y="T5"/>
                </a:cxn>
                <a:cxn ang="0">
                  <a:pos x="T6" y="T7"/>
                </a:cxn>
                <a:cxn ang="0">
                  <a:pos x="T8" y="T9"/>
                </a:cxn>
              </a:cxnLst>
              <a:rect l="0" t="0" r="r" b="b"/>
              <a:pathLst>
                <a:path w="205" h="210">
                  <a:moveTo>
                    <a:pt x="138" y="210"/>
                  </a:moveTo>
                  <a:cubicBezTo>
                    <a:pt x="71" y="174"/>
                    <a:pt x="22" y="113"/>
                    <a:pt x="0" y="40"/>
                  </a:cubicBezTo>
                  <a:cubicBezTo>
                    <a:pt x="134" y="0"/>
                    <a:pt x="134" y="0"/>
                    <a:pt x="134" y="0"/>
                  </a:cubicBezTo>
                  <a:cubicBezTo>
                    <a:pt x="145" y="38"/>
                    <a:pt x="170" y="69"/>
                    <a:pt x="205" y="87"/>
                  </a:cubicBezTo>
                  <a:lnTo>
                    <a:pt x="138" y="21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60">
              <a:extLst>
                <a:ext uri="{FF2B5EF4-FFF2-40B4-BE49-F238E27FC236}">
                  <a16:creationId xmlns:a16="http://schemas.microsoft.com/office/drawing/2014/main" id="{BD30E00B-1F47-4E8E-961F-DDBE06B8B49A}"/>
                </a:ext>
                <a:ext uri="{C183D7F6-B498-43B3-948B-1728B52AA6E4}">
                  <adec:decorative xmlns:adec="http://schemas.microsoft.com/office/drawing/2017/decorative" val="1"/>
                </a:ext>
              </a:extLst>
            </p:cNvPr>
            <p:cNvSpPr>
              <a:spLocks/>
            </p:cNvSpPr>
            <p:nvPr userDrawn="1"/>
          </p:nvSpPr>
          <p:spPr bwMode="auto">
            <a:xfrm>
              <a:off x="7583488" y="6369050"/>
              <a:ext cx="712787" cy="561975"/>
            </a:xfrm>
            <a:custGeom>
              <a:avLst/>
              <a:gdLst>
                <a:gd name="T0" fmla="*/ 141 w 225"/>
                <a:gd name="T1" fmla="*/ 177 h 177"/>
                <a:gd name="T2" fmla="*/ 0 w 225"/>
                <a:gd name="T3" fmla="*/ 141 h 177"/>
                <a:gd name="T4" fmla="*/ 76 w 225"/>
                <a:gd name="T5" fmla="*/ 0 h 177"/>
                <a:gd name="T6" fmla="*/ 180 w 225"/>
                <a:gd name="T7" fmla="*/ 11 h 177"/>
                <a:gd name="T8" fmla="*/ 225 w 225"/>
                <a:gd name="T9" fmla="*/ 165 h 177"/>
                <a:gd name="T10" fmla="*/ 141 w 225"/>
                <a:gd name="T11" fmla="*/ 177 h 177"/>
              </a:gdLst>
              <a:ahLst/>
              <a:cxnLst>
                <a:cxn ang="0">
                  <a:pos x="T0" y="T1"/>
                </a:cxn>
                <a:cxn ang="0">
                  <a:pos x="T2" y="T3"/>
                </a:cxn>
                <a:cxn ang="0">
                  <a:pos x="T4" y="T5"/>
                </a:cxn>
                <a:cxn ang="0">
                  <a:pos x="T6" y="T7"/>
                </a:cxn>
                <a:cxn ang="0">
                  <a:pos x="T8" y="T9"/>
                </a:cxn>
                <a:cxn ang="0">
                  <a:pos x="T10" y="T11"/>
                </a:cxn>
              </a:cxnLst>
              <a:rect l="0" t="0" r="r" b="b"/>
              <a:pathLst>
                <a:path w="225" h="177">
                  <a:moveTo>
                    <a:pt x="141" y="177"/>
                  </a:moveTo>
                  <a:cubicBezTo>
                    <a:pt x="92" y="177"/>
                    <a:pt x="44" y="165"/>
                    <a:pt x="0" y="141"/>
                  </a:cubicBezTo>
                  <a:cubicBezTo>
                    <a:pt x="76" y="0"/>
                    <a:pt x="76" y="0"/>
                    <a:pt x="76" y="0"/>
                  </a:cubicBezTo>
                  <a:cubicBezTo>
                    <a:pt x="108" y="18"/>
                    <a:pt x="145" y="21"/>
                    <a:pt x="180" y="11"/>
                  </a:cubicBezTo>
                  <a:cubicBezTo>
                    <a:pt x="225" y="165"/>
                    <a:pt x="225" y="165"/>
                    <a:pt x="225" y="165"/>
                  </a:cubicBezTo>
                  <a:cubicBezTo>
                    <a:pt x="197" y="173"/>
                    <a:pt x="169" y="177"/>
                    <a:pt x="141" y="17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61">
              <a:extLst>
                <a:ext uri="{FF2B5EF4-FFF2-40B4-BE49-F238E27FC236}">
                  <a16:creationId xmlns:a16="http://schemas.microsoft.com/office/drawing/2014/main" id="{EB84ED9D-BA08-4D53-B92D-9180F32E816F}"/>
                </a:ext>
                <a:ext uri="{C183D7F6-B498-43B3-948B-1728B52AA6E4}">
                  <adec:decorative xmlns:adec="http://schemas.microsoft.com/office/drawing/2017/decorative" val="1"/>
                </a:ext>
              </a:extLst>
            </p:cNvPr>
            <p:cNvSpPr>
              <a:spLocks/>
            </p:cNvSpPr>
            <p:nvPr userDrawn="1"/>
          </p:nvSpPr>
          <p:spPr bwMode="auto">
            <a:xfrm>
              <a:off x="8188325" y="6216650"/>
              <a:ext cx="777875" cy="787400"/>
            </a:xfrm>
            <a:custGeom>
              <a:avLst/>
              <a:gdLst>
                <a:gd name="T0" fmla="*/ 57 w 245"/>
                <a:gd name="T1" fmla="*/ 248 h 248"/>
                <a:gd name="T2" fmla="*/ 0 w 245"/>
                <a:gd name="T3" fmla="*/ 56 h 248"/>
                <a:gd name="T4" fmla="*/ 69 w 245"/>
                <a:gd name="T5" fmla="*/ 0 h 248"/>
                <a:gd name="T6" fmla="*/ 245 w 245"/>
                <a:gd name="T7" fmla="*/ 96 h 248"/>
                <a:gd name="T8" fmla="*/ 57 w 245"/>
                <a:gd name="T9" fmla="*/ 248 h 248"/>
              </a:gdLst>
              <a:ahLst/>
              <a:cxnLst>
                <a:cxn ang="0">
                  <a:pos x="T0" y="T1"/>
                </a:cxn>
                <a:cxn ang="0">
                  <a:pos x="T2" y="T3"/>
                </a:cxn>
                <a:cxn ang="0">
                  <a:pos x="T4" y="T5"/>
                </a:cxn>
                <a:cxn ang="0">
                  <a:pos x="T6" y="T7"/>
                </a:cxn>
                <a:cxn ang="0">
                  <a:pos x="T8" y="T9"/>
                </a:cxn>
              </a:cxnLst>
              <a:rect l="0" t="0" r="r" b="b"/>
              <a:pathLst>
                <a:path w="245" h="248">
                  <a:moveTo>
                    <a:pt x="57" y="248"/>
                  </a:moveTo>
                  <a:cubicBezTo>
                    <a:pt x="0" y="56"/>
                    <a:pt x="0" y="56"/>
                    <a:pt x="0" y="56"/>
                  </a:cubicBezTo>
                  <a:cubicBezTo>
                    <a:pt x="30" y="47"/>
                    <a:pt x="54" y="28"/>
                    <a:pt x="69" y="0"/>
                  </a:cubicBezTo>
                  <a:cubicBezTo>
                    <a:pt x="245" y="96"/>
                    <a:pt x="245" y="96"/>
                    <a:pt x="245" y="96"/>
                  </a:cubicBezTo>
                  <a:cubicBezTo>
                    <a:pt x="204" y="170"/>
                    <a:pt x="138" y="224"/>
                    <a:pt x="57" y="24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4" name="Diagram 3"/>
          <p:cNvGraphicFramePr/>
          <p:nvPr>
            <p:extLst>
              <p:ext uri="{D42A27DB-BD31-4B8C-83A1-F6EECF244321}">
                <p14:modId xmlns:p14="http://schemas.microsoft.com/office/powerpoint/2010/main" val="2527367179"/>
              </p:ext>
            </p:extLst>
          </p:nvPr>
        </p:nvGraphicFramePr>
        <p:xfrm>
          <a:off x="553212" y="434340"/>
          <a:ext cx="8037576" cy="5989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0890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graphicEl>
                                              <a:dgm id="{2E1C7BDB-0F8B-4255-99C6-2F8CB08BA4A1}"/>
                                            </p:graphicEl>
                                          </p:spTgt>
                                        </p:tgtEl>
                                        <p:attrNameLst>
                                          <p:attrName>style.visibility</p:attrName>
                                        </p:attrNameLst>
                                      </p:cBhvr>
                                      <p:to>
                                        <p:strVal val="visible"/>
                                      </p:to>
                                    </p:set>
                                    <p:animEffect transition="in" filter="slide(fromBottom)">
                                      <p:cBhvr>
                                        <p:cTn id="7" dur="500"/>
                                        <p:tgtEl>
                                          <p:spTgt spid="4">
                                            <p:graphicEl>
                                              <a:dgm id="{2E1C7BDB-0F8B-4255-99C6-2F8CB08BA4A1}"/>
                                            </p:graphic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4">
                                            <p:graphicEl>
                                              <a:dgm id="{C716EEAD-25F3-42F1-B28F-DA328D81D198}"/>
                                            </p:graphicEl>
                                          </p:spTgt>
                                        </p:tgtEl>
                                        <p:attrNameLst>
                                          <p:attrName>style.visibility</p:attrName>
                                        </p:attrNameLst>
                                      </p:cBhvr>
                                      <p:to>
                                        <p:strVal val="visible"/>
                                      </p:to>
                                    </p:set>
                                    <p:animEffect transition="in" filter="slide(fromBottom)">
                                      <p:cBhvr>
                                        <p:cTn id="10" dur="500"/>
                                        <p:tgtEl>
                                          <p:spTgt spid="4">
                                            <p:graphicEl>
                                              <a:dgm id="{C716EEAD-25F3-42F1-B28F-DA328D81D198}"/>
                                            </p:graphic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4">
                                            <p:graphicEl>
                                              <a:dgm id="{5BF69A2C-785E-4D66-B2F4-987CAB7420A0}"/>
                                            </p:graphicEl>
                                          </p:spTgt>
                                        </p:tgtEl>
                                        <p:attrNameLst>
                                          <p:attrName>style.visibility</p:attrName>
                                        </p:attrNameLst>
                                      </p:cBhvr>
                                      <p:to>
                                        <p:strVal val="visible"/>
                                      </p:to>
                                    </p:set>
                                    <p:animEffect transition="in" filter="slide(fromBottom)">
                                      <p:cBhvr>
                                        <p:cTn id="13" dur="500"/>
                                        <p:tgtEl>
                                          <p:spTgt spid="4">
                                            <p:graphicEl>
                                              <a:dgm id="{5BF69A2C-785E-4D66-B2F4-987CAB7420A0}"/>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4">
                                            <p:graphicEl>
                                              <a:dgm id="{D2D547B0-5DA2-4629-9981-57FEB9049322}"/>
                                            </p:graphicEl>
                                          </p:spTgt>
                                        </p:tgtEl>
                                        <p:attrNameLst>
                                          <p:attrName>style.visibility</p:attrName>
                                        </p:attrNameLst>
                                      </p:cBhvr>
                                      <p:to>
                                        <p:strVal val="visible"/>
                                      </p:to>
                                    </p:set>
                                    <p:animEffect transition="in" filter="slide(fromBottom)">
                                      <p:cBhvr>
                                        <p:cTn id="18" dur="500"/>
                                        <p:tgtEl>
                                          <p:spTgt spid="4">
                                            <p:graphicEl>
                                              <a:dgm id="{D2D547B0-5DA2-4629-9981-57FEB9049322}"/>
                                            </p:graphic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4">
                                            <p:graphicEl>
                                              <a:dgm id="{86C1D72A-0D32-4E81-814D-41D6DFFF1E22}"/>
                                            </p:graphicEl>
                                          </p:spTgt>
                                        </p:tgtEl>
                                        <p:attrNameLst>
                                          <p:attrName>style.visibility</p:attrName>
                                        </p:attrNameLst>
                                      </p:cBhvr>
                                      <p:to>
                                        <p:strVal val="visible"/>
                                      </p:to>
                                    </p:set>
                                    <p:animEffect transition="in" filter="slide(fromBottom)">
                                      <p:cBhvr>
                                        <p:cTn id="21" dur="500"/>
                                        <p:tgtEl>
                                          <p:spTgt spid="4">
                                            <p:graphicEl>
                                              <a:dgm id="{86C1D72A-0D32-4E81-814D-41D6DFFF1E22}"/>
                                            </p:graphic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4">
                                            <p:graphicEl>
                                              <a:dgm id="{1AE72BCC-58B2-4D9D-912A-BEF283C6A838}"/>
                                            </p:graphicEl>
                                          </p:spTgt>
                                        </p:tgtEl>
                                        <p:attrNameLst>
                                          <p:attrName>style.visibility</p:attrName>
                                        </p:attrNameLst>
                                      </p:cBhvr>
                                      <p:to>
                                        <p:strVal val="visible"/>
                                      </p:to>
                                    </p:set>
                                    <p:animEffect transition="in" filter="slide(fromBottom)">
                                      <p:cBhvr>
                                        <p:cTn id="24" dur="500"/>
                                        <p:tgtEl>
                                          <p:spTgt spid="4">
                                            <p:graphicEl>
                                              <a:dgm id="{1AE72BCC-58B2-4D9D-912A-BEF283C6A838}"/>
                                            </p:graphic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4">
                                            <p:graphicEl>
                                              <a:dgm id="{6EE6286A-5074-4716-8871-DA25CF542A89}"/>
                                            </p:graphicEl>
                                          </p:spTgt>
                                        </p:tgtEl>
                                        <p:attrNameLst>
                                          <p:attrName>style.visibility</p:attrName>
                                        </p:attrNameLst>
                                      </p:cBhvr>
                                      <p:to>
                                        <p:strVal val="visible"/>
                                      </p:to>
                                    </p:set>
                                    <p:animEffect transition="in" filter="slide(fromBottom)">
                                      <p:cBhvr>
                                        <p:cTn id="27" dur="500"/>
                                        <p:tgtEl>
                                          <p:spTgt spid="4">
                                            <p:graphicEl>
                                              <a:dgm id="{6EE6286A-5074-4716-8871-DA25CF542A89}"/>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4">
                                            <p:graphicEl>
                                              <a:dgm id="{19644AC4-E1A4-4E4D-B88F-A24917011EDC}"/>
                                            </p:graphicEl>
                                          </p:spTgt>
                                        </p:tgtEl>
                                        <p:attrNameLst>
                                          <p:attrName>style.visibility</p:attrName>
                                        </p:attrNameLst>
                                      </p:cBhvr>
                                      <p:to>
                                        <p:strVal val="visible"/>
                                      </p:to>
                                    </p:set>
                                    <p:animEffect transition="in" filter="slide(fromBottom)">
                                      <p:cBhvr>
                                        <p:cTn id="32" dur="500"/>
                                        <p:tgtEl>
                                          <p:spTgt spid="4">
                                            <p:graphicEl>
                                              <a:dgm id="{19644AC4-E1A4-4E4D-B88F-A24917011EDC}"/>
                                            </p:graphic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4">
                                            <p:graphicEl>
                                              <a:dgm id="{F01BF349-8716-49A3-8D23-D6A2E65DA675}"/>
                                            </p:graphicEl>
                                          </p:spTgt>
                                        </p:tgtEl>
                                        <p:attrNameLst>
                                          <p:attrName>style.visibility</p:attrName>
                                        </p:attrNameLst>
                                      </p:cBhvr>
                                      <p:to>
                                        <p:strVal val="visible"/>
                                      </p:to>
                                    </p:set>
                                    <p:animEffect transition="in" filter="slide(fromBottom)">
                                      <p:cBhvr>
                                        <p:cTn id="35" dur="500"/>
                                        <p:tgtEl>
                                          <p:spTgt spid="4">
                                            <p:graphicEl>
                                              <a:dgm id="{F01BF349-8716-49A3-8D23-D6A2E65DA675}"/>
                                            </p:graphicEl>
                                          </p:spTgt>
                                        </p:tgtEl>
                                      </p:cBhvr>
                                    </p:animEffect>
                                  </p:childTnLst>
                                </p:cTn>
                              </p:par>
                              <p:par>
                                <p:cTn id="36" presetID="12" presetClass="entr" presetSubtype="4" fill="hold" grpId="0" nodeType="withEffect">
                                  <p:stCondLst>
                                    <p:cond delay="0"/>
                                  </p:stCondLst>
                                  <p:childTnLst>
                                    <p:set>
                                      <p:cBhvr>
                                        <p:cTn id="37" dur="1" fill="hold">
                                          <p:stCondLst>
                                            <p:cond delay="0"/>
                                          </p:stCondLst>
                                        </p:cTn>
                                        <p:tgtEl>
                                          <p:spTgt spid="4">
                                            <p:graphicEl>
                                              <a:dgm id="{F09D9074-2226-407F-A102-C1260D2E72F0}"/>
                                            </p:graphicEl>
                                          </p:spTgt>
                                        </p:tgtEl>
                                        <p:attrNameLst>
                                          <p:attrName>style.visibility</p:attrName>
                                        </p:attrNameLst>
                                      </p:cBhvr>
                                      <p:to>
                                        <p:strVal val="visible"/>
                                      </p:to>
                                    </p:set>
                                    <p:animEffect transition="in" filter="slide(fromBottom)">
                                      <p:cBhvr>
                                        <p:cTn id="38" dur="500"/>
                                        <p:tgtEl>
                                          <p:spTgt spid="4">
                                            <p:graphicEl>
                                              <a:dgm id="{F09D9074-2226-407F-A102-C1260D2E72F0}"/>
                                            </p:graphicEl>
                                          </p:spTgt>
                                        </p:tgtEl>
                                      </p:cBhvr>
                                    </p:animEffect>
                                  </p:childTnLst>
                                </p:cTn>
                              </p:par>
                              <p:par>
                                <p:cTn id="39" presetID="12" presetClass="entr" presetSubtype="4" fill="hold" grpId="0" nodeType="withEffect">
                                  <p:stCondLst>
                                    <p:cond delay="0"/>
                                  </p:stCondLst>
                                  <p:childTnLst>
                                    <p:set>
                                      <p:cBhvr>
                                        <p:cTn id="40" dur="1" fill="hold">
                                          <p:stCondLst>
                                            <p:cond delay="0"/>
                                          </p:stCondLst>
                                        </p:cTn>
                                        <p:tgtEl>
                                          <p:spTgt spid="4">
                                            <p:graphicEl>
                                              <a:dgm id="{7E85C3DC-62F1-4A44-B947-43F259509511}"/>
                                            </p:graphicEl>
                                          </p:spTgt>
                                        </p:tgtEl>
                                        <p:attrNameLst>
                                          <p:attrName>style.visibility</p:attrName>
                                        </p:attrNameLst>
                                      </p:cBhvr>
                                      <p:to>
                                        <p:strVal val="visible"/>
                                      </p:to>
                                    </p:set>
                                    <p:animEffect transition="in" filter="slide(fromBottom)">
                                      <p:cBhvr>
                                        <p:cTn id="41" dur="500"/>
                                        <p:tgtEl>
                                          <p:spTgt spid="4">
                                            <p:graphicEl>
                                              <a:dgm id="{7E85C3DC-62F1-4A44-B947-43F259509511}"/>
                                            </p:graphicEl>
                                          </p:spTgt>
                                        </p:tgtEl>
                                      </p:cBhvr>
                                    </p:animEffect>
                                  </p:childTnLst>
                                </p:cTn>
                              </p:par>
                            </p:childTnLst>
                          </p:cTn>
                        </p:par>
                      </p:childTnLst>
                    </p:cTn>
                  </p:par>
                  <p:par>
                    <p:cTn id="42" fill="hold">
                      <p:stCondLst>
                        <p:cond delay="indefinite"/>
                      </p:stCondLst>
                      <p:childTnLst>
                        <p:par>
                          <p:cTn id="43" fill="hold">
                            <p:stCondLst>
                              <p:cond delay="0"/>
                            </p:stCondLst>
                            <p:childTnLst>
                              <p:par>
                                <p:cTn id="44" presetID="12" presetClass="entr" presetSubtype="4" fill="hold" grpId="0" nodeType="clickEffect">
                                  <p:stCondLst>
                                    <p:cond delay="0"/>
                                  </p:stCondLst>
                                  <p:childTnLst>
                                    <p:set>
                                      <p:cBhvr>
                                        <p:cTn id="45" dur="1" fill="hold">
                                          <p:stCondLst>
                                            <p:cond delay="0"/>
                                          </p:stCondLst>
                                        </p:cTn>
                                        <p:tgtEl>
                                          <p:spTgt spid="4">
                                            <p:graphicEl>
                                              <a:dgm id="{A545BFD5-34CA-44F8-8808-DBC1A98A7E2D}"/>
                                            </p:graphicEl>
                                          </p:spTgt>
                                        </p:tgtEl>
                                        <p:attrNameLst>
                                          <p:attrName>style.visibility</p:attrName>
                                        </p:attrNameLst>
                                      </p:cBhvr>
                                      <p:to>
                                        <p:strVal val="visible"/>
                                      </p:to>
                                    </p:set>
                                    <p:animEffect transition="in" filter="slide(fromBottom)">
                                      <p:cBhvr>
                                        <p:cTn id="46" dur="500"/>
                                        <p:tgtEl>
                                          <p:spTgt spid="4">
                                            <p:graphicEl>
                                              <a:dgm id="{A545BFD5-34CA-44F8-8808-DBC1A98A7E2D}"/>
                                            </p:graphicEl>
                                          </p:spTgt>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4">
                                            <p:graphicEl>
                                              <a:dgm id="{E43BF8A4-82DF-4C68-B124-E0795F57F8CB}"/>
                                            </p:graphicEl>
                                          </p:spTgt>
                                        </p:tgtEl>
                                        <p:attrNameLst>
                                          <p:attrName>style.visibility</p:attrName>
                                        </p:attrNameLst>
                                      </p:cBhvr>
                                      <p:to>
                                        <p:strVal val="visible"/>
                                      </p:to>
                                    </p:set>
                                    <p:animEffect transition="in" filter="slide(fromBottom)">
                                      <p:cBhvr>
                                        <p:cTn id="49" dur="500"/>
                                        <p:tgtEl>
                                          <p:spTgt spid="4">
                                            <p:graphicEl>
                                              <a:dgm id="{E43BF8A4-82DF-4C68-B124-E0795F57F8CB}"/>
                                            </p:graphicEl>
                                          </p:spTgt>
                                        </p:tgtEl>
                                      </p:cBhvr>
                                    </p:animEffect>
                                  </p:childTnLst>
                                </p:cTn>
                              </p:par>
                              <p:par>
                                <p:cTn id="50" presetID="12" presetClass="entr" presetSubtype="4" fill="hold" grpId="0" nodeType="withEffect">
                                  <p:stCondLst>
                                    <p:cond delay="0"/>
                                  </p:stCondLst>
                                  <p:childTnLst>
                                    <p:set>
                                      <p:cBhvr>
                                        <p:cTn id="51" dur="1" fill="hold">
                                          <p:stCondLst>
                                            <p:cond delay="0"/>
                                          </p:stCondLst>
                                        </p:cTn>
                                        <p:tgtEl>
                                          <p:spTgt spid="4">
                                            <p:graphicEl>
                                              <a:dgm id="{6A6B677D-5CDB-4368-BB1D-C92539B71C05}"/>
                                            </p:graphicEl>
                                          </p:spTgt>
                                        </p:tgtEl>
                                        <p:attrNameLst>
                                          <p:attrName>style.visibility</p:attrName>
                                        </p:attrNameLst>
                                      </p:cBhvr>
                                      <p:to>
                                        <p:strVal val="visible"/>
                                      </p:to>
                                    </p:set>
                                    <p:animEffect transition="in" filter="slide(fromBottom)">
                                      <p:cBhvr>
                                        <p:cTn id="52" dur="500"/>
                                        <p:tgtEl>
                                          <p:spTgt spid="4">
                                            <p:graphicEl>
                                              <a:dgm id="{6A6B677D-5CDB-4368-BB1D-C92539B71C05}"/>
                                            </p:graphicEl>
                                          </p:spTgt>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4">
                                            <p:graphicEl>
                                              <a:dgm id="{14190647-FD23-49B5-AA6C-DEDD546E63A1}"/>
                                            </p:graphicEl>
                                          </p:spTgt>
                                        </p:tgtEl>
                                        <p:attrNameLst>
                                          <p:attrName>style.visibility</p:attrName>
                                        </p:attrNameLst>
                                      </p:cBhvr>
                                      <p:to>
                                        <p:strVal val="visible"/>
                                      </p:to>
                                    </p:set>
                                    <p:animEffect transition="in" filter="slide(fromBottom)">
                                      <p:cBhvr>
                                        <p:cTn id="55" dur="500"/>
                                        <p:tgtEl>
                                          <p:spTgt spid="4">
                                            <p:graphicEl>
                                              <a:dgm id="{14190647-FD23-49B5-AA6C-DEDD546E63A1}"/>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4">
                                            <p:graphicEl>
                                              <a:dgm id="{FDFD0C60-32BE-4B7C-AAEC-B554299D03DF}"/>
                                            </p:graphicEl>
                                          </p:spTgt>
                                        </p:tgtEl>
                                        <p:attrNameLst>
                                          <p:attrName>style.visibility</p:attrName>
                                        </p:attrNameLst>
                                      </p:cBhvr>
                                      <p:to>
                                        <p:strVal val="visible"/>
                                      </p:to>
                                    </p:set>
                                    <p:animEffect transition="in" filter="slide(fromBottom)">
                                      <p:cBhvr>
                                        <p:cTn id="60" dur="500"/>
                                        <p:tgtEl>
                                          <p:spTgt spid="4">
                                            <p:graphicEl>
                                              <a:dgm id="{FDFD0C60-32BE-4B7C-AAEC-B554299D03DF}"/>
                                            </p:graphicEl>
                                          </p:spTgt>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4">
                                            <p:graphicEl>
                                              <a:dgm id="{3B90B39C-FBC7-4447-8A05-06D01155D23D}"/>
                                            </p:graphicEl>
                                          </p:spTgt>
                                        </p:tgtEl>
                                        <p:attrNameLst>
                                          <p:attrName>style.visibility</p:attrName>
                                        </p:attrNameLst>
                                      </p:cBhvr>
                                      <p:to>
                                        <p:strVal val="visible"/>
                                      </p:to>
                                    </p:set>
                                    <p:animEffect transition="in" filter="slide(fromBottom)">
                                      <p:cBhvr>
                                        <p:cTn id="63" dur="500"/>
                                        <p:tgtEl>
                                          <p:spTgt spid="4">
                                            <p:graphicEl>
                                              <a:dgm id="{3B90B39C-FBC7-4447-8A05-06D01155D23D}"/>
                                            </p:graphicEl>
                                          </p:spTgt>
                                        </p:tgtEl>
                                      </p:cBhvr>
                                    </p:animEffect>
                                  </p:childTnLst>
                                </p:cTn>
                              </p:par>
                              <p:par>
                                <p:cTn id="64" presetID="12" presetClass="entr" presetSubtype="4" fill="hold" grpId="0" nodeType="withEffect">
                                  <p:stCondLst>
                                    <p:cond delay="0"/>
                                  </p:stCondLst>
                                  <p:childTnLst>
                                    <p:set>
                                      <p:cBhvr>
                                        <p:cTn id="65" dur="1" fill="hold">
                                          <p:stCondLst>
                                            <p:cond delay="0"/>
                                          </p:stCondLst>
                                        </p:cTn>
                                        <p:tgtEl>
                                          <p:spTgt spid="4">
                                            <p:graphicEl>
                                              <a:dgm id="{B16227BC-8806-4BFA-93B6-E02D933A4FBB}"/>
                                            </p:graphicEl>
                                          </p:spTgt>
                                        </p:tgtEl>
                                        <p:attrNameLst>
                                          <p:attrName>style.visibility</p:attrName>
                                        </p:attrNameLst>
                                      </p:cBhvr>
                                      <p:to>
                                        <p:strVal val="visible"/>
                                      </p:to>
                                    </p:set>
                                    <p:animEffect transition="in" filter="slide(fromBottom)">
                                      <p:cBhvr>
                                        <p:cTn id="66" dur="500"/>
                                        <p:tgtEl>
                                          <p:spTgt spid="4">
                                            <p:graphicEl>
                                              <a:dgm id="{B16227BC-8806-4BFA-93B6-E02D933A4FBB}"/>
                                            </p:graphicEl>
                                          </p:spTgt>
                                        </p:tgtEl>
                                      </p:cBhvr>
                                    </p:animEffect>
                                  </p:childTnLst>
                                </p:cTn>
                              </p:par>
                              <p:par>
                                <p:cTn id="67" presetID="12" presetClass="entr" presetSubtype="4" fill="hold" grpId="0" nodeType="withEffect">
                                  <p:stCondLst>
                                    <p:cond delay="0"/>
                                  </p:stCondLst>
                                  <p:childTnLst>
                                    <p:set>
                                      <p:cBhvr>
                                        <p:cTn id="68" dur="1" fill="hold">
                                          <p:stCondLst>
                                            <p:cond delay="0"/>
                                          </p:stCondLst>
                                        </p:cTn>
                                        <p:tgtEl>
                                          <p:spTgt spid="4">
                                            <p:graphicEl>
                                              <a:dgm id="{378012C2-68E7-4B16-849D-743CA891773F}"/>
                                            </p:graphicEl>
                                          </p:spTgt>
                                        </p:tgtEl>
                                        <p:attrNameLst>
                                          <p:attrName>style.visibility</p:attrName>
                                        </p:attrNameLst>
                                      </p:cBhvr>
                                      <p:to>
                                        <p:strVal val="visible"/>
                                      </p:to>
                                    </p:set>
                                    <p:animEffect transition="in" filter="slide(fromBottom)">
                                      <p:cBhvr>
                                        <p:cTn id="69" dur="500"/>
                                        <p:tgtEl>
                                          <p:spTgt spid="4">
                                            <p:graphicEl>
                                              <a:dgm id="{378012C2-68E7-4B16-849D-743CA891773F}"/>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12" presetClass="entr" presetSubtype="4" fill="hold" grpId="0" nodeType="clickEffect">
                                  <p:stCondLst>
                                    <p:cond delay="0"/>
                                  </p:stCondLst>
                                  <p:childTnLst>
                                    <p:set>
                                      <p:cBhvr>
                                        <p:cTn id="73" dur="1" fill="hold">
                                          <p:stCondLst>
                                            <p:cond delay="0"/>
                                          </p:stCondLst>
                                        </p:cTn>
                                        <p:tgtEl>
                                          <p:spTgt spid="4">
                                            <p:graphicEl>
                                              <a:dgm id="{7342F0DF-0B78-4397-A5C2-7B8D5365CF49}"/>
                                            </p:graphicEl>
                                          </p:spTgt>
                                        </p:tgtEl>
                                        <p:attrNameLst>
                                          <p:attrName>style.visibility</p:attrName>
                                        </p:attrNameLst>
                                      </p:cBhvr>
                                      <p:to>
                                        <p:strVal val="visible"/>
                                      </p:to>
                                    </p:set>
                                    <p:animEffect transition="in" filter="slide(fromBottom)">
                                      <p:cBhvr>
                                        <p:cTn id="74" dur="500"/>
                                        <p:tgtEl>
                                          <p:spTgt spid="4">
                                            <p:graphicEl>
                                              <a:dgm id="{7342F0DF-0B78-4397-A5C2-7B8D5365CF49}"/>
                                            </p:graphicEl>
                                          </p:spTgt>
                                        </p:tgtEl>
                                      </p:cBhvr>
                                    </p:animEffect>
                                  </p:childTnLst>
                                </p:cTn>
                              </p:par>
                              <p:par>
                                <p:cTn id="75" presetID="12" presetClass="entr" presetSubtype="4" fill="hold" grpId="0" nodeType="withEffect">
                                  <p:stCondLst>
                                    <p:cond delay="0"/>
                                  </p:stCondLst>
                                  <p:childTnLst>
                                    <p:set>
                                      <p:cBhvr>
                                        <p:cTn id="76" dur="1" fill="hold">
                                          <p:stCondLst>
                                            <p:cond delay="0"/>
                                          </p:stCondLst>
                                        </p:cTn>
                                        <p:tgtEl>
                                          <p:spTgt spid="4">
                                            <p:graphicEl>
                                              <a:dgm id="{29D8BBB7-823F-4045-8B93-820CE0506589}"/>
                                            </p:graphicEl>
                                          </p:spTgt>
                                        </p:tgtEl>
                                        <p:attrNameLst>
                                          <p:attrName>style.visibility</p:attrName>
                                        </p:attrNameLst>
                                      </p:cBhvr>
                                      <p:to>
                                        <p:strVal val="visible"/>
                                      </p:to>
                                    </p:set>
                                    <p:animEffect transition="in" filter="slide(fromBottom)">
                                      <p:cBhvr>
                                        <p:cTn id="77" dur="500"/>
                                        <p:tgtEl>
                                          <p:spTgt spid="4">
                                            <p:graphicEl>
                                              <a:dgm id="{29D8BBB7-823F-4045-8B93-820CE0506589}"/>
                                            </p:graphicEl>
                                          </p:spTgt>
                                        </p:tgtEl>
                                      </p:cBhvr>
                                    </p:animEffect>
                                  </p:childTnLst>
                                </p:cTn>
                              </p:par>
                              <p:par>
                                <p:cTn id="78" presetID="12" presetClass="entr" presetSubtype="4" fill="hold" grpId="0" nodeType="withEffect">
                                  <p:stCondLst>
                                    <p:cond delay="0"/>
                                  </p:stCondLst>
                                  <p:childTnLst>
                                    <p:set>
                                      <p:cBhvr>
                                        <p:cTn id="79" dur="1" fill="hold">
                                          <p:stCondLst>
                                            <p:cond delay="0"/>
                                          </p:stCondLst>
                                        </p:cTn>
                                        <p:tgtEl>
                                          <p:spTgt spid="4">
                                            <p:graphicEl>
                                              <a:dgm id="{53DA3C31-E765-42D4-9732-07D6E3E7061B}"/>
                                            </p:graphicEl>
                                          </p:spTgt>
                                        </p:tgtEl>
                                        <p:attrNameLst>
                                          <p:attrName>style.visibility</p:attrName>
                                        </p:attrNameLst>
                                      </p:cBhvr>
                                      <p:to>
                                        <p:strVal val="visible"/>
                                      </p:to>
                                    </p:set>
                                    <p:animEffect transition="in" filter="slide(fromBottom)">
                                      <p:cBhvr>
                                        <p:cTn id="80" dur="500"/>
                                        <p:tgtEl>
                                          <p:spTgt spid="4">
                                            <p:graphicEl>
                                              <a:dgm id="{53DA3C31-E765-42D4-9732-07D6E3E7061B}"/>
                                            </p:graphicEl>
                                          </p:spTgt>
                                        </p:tgtEl>
                                      </p:cBhvr>
                                    </p:animEffect>
                                  </p:childTnLst>
                                </p:cTn>
                              </p:par>
                              <p:par>
                                <p:cTn id="81" presetID="12" presetClass="entr" presetSubtype="4" fill="hold" grpId="0" nodeType="withEffect">
                                  <p:stCondLst>
                                    <p:cond delay="0"/>
                                  </p:stCondLst>
                                  <p:childTnLst>
                                    <p:set>
                                      <p:cBhvr>
                                        <p:cTn id="82" dur="1" fill="hold">
                                          <p:stCondLst>
                                            <p:cond delay="0"/>
                                          </p:stCondLst>
                                        </p:cTn>
                                        <p:tgtEl>
                                          <p:spTgt spid="4">
                                            <p:graphicEl>
                                              <a:dgm id="{06D57AD2-A55C-4C6A-A505-430298428BBF}"/>
                                            </p:graphicEl>
                                          </p:spTgt>
                                        </p:tgtEl>
                                        <p:attrNameLst>
                                          <p:attrName>style.visibility</p:attrName>
                                        </p:attrNameLst>
                                      </p:cBhvr>
                                      <p:to>
                                        <p:strVal val="visible"/>
                                      </p:to>
                                    </p:set>
                                    <p:animEffect transition="in" filter="slide(fromBottom)">
                                      <p:cBhvr>
                                        <p:cTn id="83" dur="500"/>
                                        <p:tgtEl>
                                          <p:spTgt spid="4">
                                            <p:graphicEl>
                                              <a:dgm id="{06D57AD2-A55C-4C6A-A505-430298428BBF}"/>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12" presetClass="entr" presetSubtype="4" fill="hold" grpId="0" nodeType="clickEffect">
                                  <p:stCondLst>
                                    <p:cond delay="0"/>
                                  </p:stCondLst>
                                  <p:childTnLst>
                                    <p:set>
                                      <p:cBhvr>
                                        <p:cTn id="87" dur="1" fill="hold">
                                          <p:stCondLst>
                                            <p:cond delay="0"/>
                                          </p:stCondLst>
                                        </p:cTn>
                                        <p:tgtEl>
                                          <p:spTgt spid="4">
                                            <p:graphicEl>
                                              <a:dgm id="{0F557D9C-6A56-408A-908D-611A45E45D07}"/>
                                            </p:graphicEl>
                                          </p:spTgt>
                                        </p:tgtEl>
                                        <p:attrNameLst>
                                          <p:attrName>style.visibility</p:attrName>
                                        </p:attrNameLst>
                                      </p:cBhvr>
                                      <p:to>
                                        <p:strVal val="visible"/>
                                      </p:to>
                                    </p:set>
                                    <p:animEffect transition="in" filter="slide(fromBottom)">
                                      <p:cBhvr>
                                        <p:cTn id="88" dur="500"/>
                                        <p:tgtEl>
                                          <p:spTgt spid="4">
                                            <p:graphicEl>
                                              <a:dgm id="{0F557D9C-6A56-408A-908D-611A45E45D07}"/>
                                            </p:graphicEl>
                                          </p:spTgt>
                                        </p:tgtEl>
                                      </p:cBhvr>
                                    </p:animEffect>
                                  </p:childTnLst>
                                </p:cTn>
                              </p:par>
                              <p:par>
                                <p:cTn id="89" presetID="12" presetClass="entr" presetSubtype="4" fill="hold" grpId="0" nodeType="withEffect">
                                  <p:stCondLst>
                                    <p:cond delay="0"/>
                                  </p:stCondLst>
                                  <p:childTnLst>
                                    <p:set>
                                      <p:cBhvr>
                                        <p:cTn id="90" dur="1" fill="hold">
                                          <p:stCondLst>
                                            <p:cond delay="0"/>
                                          </p:stCondLst>
                                        </p:cTn>
                                        <p:tgtEl>
                                          <p:spTgt spid="4">
                                            <p:graphicEl>
                                              <a:dgm id="{4344FC69-91EC-430A-BBAA-550359D93696}"/>
                                            </p:graphicEl>
                                          </p:spTgt>
                                        </p:tgtEl>
                                        <p:attrNameLst>
                                          <p:attrName>style.visibility</p:attrName>
                                        </p:attrNameLst>
                                      </p:cBhvr>
                                      <p:to>
                                        <p:strVal val="visible"/>
                                      </p:to>
                                    </p:set>
                                    <p:animEffect transition="in" filter="slide(fromBottom)">
                                      <p:cBhvr>
                                        <p:cTn id="91" dur="500"/>
                                        <p:tgtEl>
                                          <p:spTgt spid="4">
                                            <p:graphicEl>
                                              <a:dgm id="{4344FC69-91EC-430A-BBAA-550359D93696}"/>
                                            </p:graphicEl>
                                          </p:spTgt>
                                        </p:tgtEl>
                                      </p:cBhvr>
                                    </p:animEffect>
                                  </p:childTnLst>
                                </p:cTn>
                              </p:par>
                              <p:par>
                                <p:cTn id="92" presetID="12" presetClass="entr" presetSubtype="4" fill="hold" grpId="0" nodeType="withEffect">
                                  <p:stCondLst>
                                    <p:cond delay="0"/>
                                  </p:stCondLst>
                                  <p:childTnLst>
                                    <p:set>
                                      <p:cBhvr>
                                        <p:cTn id="93" dur="1" fill="hold">
                                          <p:stCondLst>
                                            <p:cond delay="0"/>
                                          </p:stCondLst>
                                        </p:cTn>
                                        <p:tgtEl>
                                          <p:spTgt spid="4">
                                            <p:graphicEl>
                                              <a:dgm id="{0B21A00D-FFA5-4CEA-BF15-B79ECA93DE12}"/>
                                            </p:graphicEl>
                                          </p:spTgt>
                                        </p:tgtEl>
                                        <p:attrNameLst>
                                          <p:attrName>style.visibility</p:attrName>
                                        </p:attrNameLst>
                                      </p:cBhvr>
                                      <p:to>
                                        <p:strVal val="visible"/>
                                      </p:to>
                                    </p:set>
                                    <p:animEffect transition="in" filter="slide(fromBottom)">
                                      <p:cBhvr>
                                        <p:cTn id="94" dur="500"/>
                                        <p:tgtEl>
                                          <p:spTgt spid="4">
                                            <p:graphicEl>
                                              <a:dgm id="{0B21A00D-FFA5-4CEA-BF15-B79ECA93DE12}"/>
                                            </p:graphicEl>
                                          </p:spTgt>
                                        </p:tgtEl>
                                      </p:cBhvr>
                                    </p:animEffect>
                                  </p:childTnLst>
                                </p:cTn>
                              </p:par>
                              <p:par>
                                <p:cTn id="95" presetID="12" presetClass="entr" presetSubtype="4" fill="hold" grpId="0" nodeType="withEffect">
                                  <p:stCondLst>
                                    <p:cond delay="0"/>
                                  </p:stCondLst>
                                  <p:childTnLst>
                                    <p:set>
                                      <p:cBhvr>
                                        <p:cTn id="96" dur="1" fill="hold">
                                          <p:stCondLst>
                                            <p:cond delay="0"/>
                                          </p:stCondLst>
                                        </p:cTn>
                                        <p:tgtEl>
                                          <p:spTgt spid="4">
                                            <p:graphicEl>
                                              <a:dgm id="{F0616852-6DD3-431B-817A-094340CB85FE}"/>
                                            </p:graphicEl>
                                          </p:spTgt>
                                        </p:tgtEl>
                                        <p:attrNameLst>
                                          <p:attrName>style.visibility</p:attrName>
                                        </p:attrNameLst>
                                      </p:cBhvr>
                                      <p:to>
                                        <p:strVal val="visible"/>
                                      </p:to>
                                    </p:set>
                                    <p:animEffect transition="in" filter="slide(fromBottom)">
                                      <p:cBhvr>
                                        <p:cTn id="97" dur="500"/>
                                        <p:tgtEl>
                                          <p:spTgt spid="4">
                                            <p:graphicEl>
                                              <a:dgm id="{F0616852-6DD3-431B-817A-094340CB85FE}"/>
                                            </p:graphicEl>
                                          </p:spTgt>
                                        </p:tgtEl>
                                      </p:cBhvr>
                                    </p:animEffect>
                                  </p:childTnLst>
                                </p:cTn>
                              </p:par>
                            </p:childTnLst>
                          </p:cTn>
                        </p:par>
                      </p:childTnLst>
                    </p:cTn>
                  </p:par>
                  <p:par>
                    <p:cTn id="98" fill="hold">
                      <p:stCondLst>
                        <p:cond delay="indefinite"/>
                      </p:stCondLst>
                      <p:childTnLst>
                        <p:par>
                          <p:cTn id="99" fill="hold">
                            <p:stCondLst>
                              <p:cond delay="0"/>
                            </p:stCondLst>
                            <p:childTnLst>
                              <p:par>
                                <p:cTn id="100" presetID="12" presetClass="entr" presetSubtype="4" fill="hold" grpId="0" nodeType="clickEffect">
                                  <p:stCondLst>
                                    <p:cond delay="0"/>
                                  </p:stCondLst>
                                  <p:childTnLst>
                                    <p:set>
                                      <p:cBhvr>
                                        <p:cTn id="101" dur="1" fill="hold">
                                          <p:stCondLst>
                                            <p:cond delay="0"/>
                                          </p:stCondLst>
                                        </p:cTn>
                                        <p:tgtEl>
                                          <p:spTgt spid="4">
                                            <p:graphicEl>
                                              <a:dgm id="{9AB1202A-D34A-48EC-A07B-EA635C99105D}"/>
                                            </p:graphicEl>
                                          </p:spTgt>
                                        </p:tgtEl>
                                        <p:attrNameLst>
                                          <p:attrName>style.visibility</p:attrName>
                                        </p:attrNameLst>
                                      </p:cBhvr>
                                      <p:to>
                                        <p:strVal val="visible"/>
                                      </p:to>
                                    </p:set>
                                    <p:animEffect transition="in" filter="slide(fromBottom)">
                                      <p:cBhvr>
                                        <p:cTn id="102" dur="500"/>
                                        <p:tgtEl>
                                          <p:spTgt spid="4">
                                            <p:graphicEl>
                                              <a:dgm id="{9AB1202A-D34A-48EC-A07B-EA635C99105D}"/>
                                            </p:graphicEl>
                                          </p:spTgt>
                                        </p:tgtEl>
                                      </p:cBhvr>
                                    </p:animEffect>
                                  </p:childTnLst>
                                </p:cTn>
                              </p:par>
                              <p:par>
                                <p:cTn id="103" presetID="12" presetClass="entr" presetSubtype="4" fill="hold" grpId="0" nodeType="withEffect">
                                  <p:stCondLst>
                                    <p:cond delay="0"/>
                                  </p:stCondLst>
                                  <p:childTnLst>
                                    <p:set>
                                      <p:cBhvr>
                                        <p:cTn id="104" dur="1" fill="hold">
                                          <p:stCondLst>
                                            <p:cond delay="0"/>
                                          </p:stCondLst>
                                        </p:cTn>
                                        <p:tgtEl>
                                          <p:spTgt spid="4">
                                            <p:graphicEl>
                                              <a:dgm id="{EFDEFD75-BD3A-43EA-912C-CEA167EE6A81}"/>
                                            </p:graphicEl>
                                          </p:spTgt>
                                        </p:tgtEl>
                                        <p:attrNameLst>
                                          <p:attrName>style.visibility</p:attrName>
                                        </p:attrNameLst>
                                      </p:cBhvr>
                                      <p:to>
                                        <p:strVal val="visible"/>
                                      </p:to>
                                    </p:set>
                                    <p:animEffect transition="in" filter="slide(fromBottom)">
                                      <p:cBhvr>
                                        <p:cTn id="105" dur="500"/>
                                        <p:tgtEl>
                                          <p:spTgt spid="4">
                                            <p:graphicEl>
                                              <a:dgm id="{EFDEFD75-BD3A-43EA-912C-CEA167EE6A81}"/>
                                            </p:graphicEl>
                                          </p:spTgt>
                                        </p:tgtEl>
                                      </p:cBhvr>
                                    </p:animEffect>
                                  </p:childTnLst>
                                </p:cTn>
                              </p:par>
                              <p:par>
                                <p:cTn id="106" presetID="12" presetClass="entr" presetSubtype="4" fill="hold" grpId="0" nodeType="withEffect">
                                  <p:stCondLst>
                                    <p:cond delay="0"/>
                                  </p:stCondLst>
                                  <p:childTnLst>
                                    <p:set>
                                      <p:cBhvr>
                                        <p:cTn id="107" dur="1" fill="hold">
                                          <p:stCondLst>
                                            <p:cond delay="0"/>
                                          </p:stCondLst>
                                        </p:cTn>
                                        <p:tgtEl>
                                          <p:spTgt spid="4">
                                            <p:graphicEl>
                                              <a:dgm id="{39F4411A-987D-4C42-AF2C-698D850520DE}"/>
                                            </p:graphicEl>
                                          </p:spTgt>
                                        </p:tgtEl>
                                        <p:attrNameLst>
                                          <p:attrName>style.visibility</p:attrName>
                                        </p:attrNameLst>
                                      </p:cBhvr>
                                      <p:to>
                                        <p:strVal val="visible"/>
                                      </p:to>
                                    </p:set>
                                    <p:animEffect transition="in" filter="slide(fromBottom)">
                                      <p:cBhvr>
                                        <p:cTn id="108" dur="500"/>
                                        <p:tgtEl>
                                          <p:spTgt spid="4">
                                            <p:graphicEl>
                                              <a:dgm id="{39F4411A-987D-4C42-AF2C-698D850520DE}"/>
                                            </p:graphicEl>
                                          </p:spTgt>
                                        </p:tgtEl>
                                      </p:cBhvr>
                                    </p:animEffect>
                                  </p:childTnLst>
                                </p:cTn>
                              </p:par>
                              <p:par>
                                <p:cTn id="109" presetID="12" presetClass="entr" presetSubtype="4" fill="hold" grpId="0" nodeType="withEffect">
                                  <p:stCondLst>
                                    <p:cond delay="0"/>
                                  </p:stCondLst>
                                  <p:childTnLst>
                                    <p:set>
                                      <p:cBhvr>
                                        <p:cTn id="110" dur="1" fill="hold">
                                          <p:stCondLst>
                                            <p:cond delay="0"/>
                                          </p:stCondLst>
                                        </p:cTn>
                                        <p:tgtEl>
                                          <p:spTgt spid="4">
                                            <p:graphicEl>
                                              <a:dgm id="{7B402E2F-D50D-4274-8207-9C8981B8A2B5}"/>
                                            </p:graphicEl>
                                          </p:spTgt>
                                        </p:tgtEl>
                                        <p:attrNameLst>
                                          <p:attrName>style.visibility</p:attrName>
                                        </p:attrNameLst>
                                      </p:cBhvr>
                                      <p:to>
                                        <p:strVal val="visible"/>
                                      </p:to>
                                    </p:set>
                                    <p:animEffect transition="in" filter="slide(fromBottom)">
                                      <p:cBhvr>
                                        <p:cTn id="111" dur="500"/>
                                        <p:tgtEl>
                                          <p:spTgt spid="4">
                                            <p:graphicEl>
                                              <a:dgm id="{7B402E2F-D50D-4274-8207-9C8981B8A2B5}"/>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4">
                                            <p:graphicEl>
                                              <a:dgm id="{CA59363E-087D-4DE7-81B0-85FBB16CD38C}"/>
                                            </p:graphicEl>
                                          </p:spTgt>
                                        </p:tgtEl>
                                        <p:attrNameLst>
                                          <p:attrName>style.visibility</p:attrName>
                                        </p:attrNameLst>
                                      </p:cBhvr>
                                      <p:to>
                                        <p:strVal val="visible"/>
                                      </p:to>
                                    </p:set>
                                    <p:animEffect transition="in" filter="slide(fromBottom)">
                                      <p:cBhvr>
                                        <p:cTn id="116" dur="500"/>
                                        <p:tgtEl>
                                          <p:spTgt spid="4">
                                            <p:graphicEl>
                                              <a:dgm id="{CA59363E-087D-4DE7-81B0-85FBB16CD38C}"/>
                                            </p:graphicEl>
                                          </p:spTgt>
                                        </p:tgtEl>
                                      </p:cBhvr>
                                    </p:animEffect>
                                  </p:childTnLst>
                                </p:cTn>
                              </p:par>
                              <p:par>
                                <p:cTn id="117" presetID="12" presetClass="entr" presetSubtype="4" fill="hold" grpId="0" nodeType="withEffect">
                                  <p:stCondLst>
                                    <p:cond delay="0"/>
                                  </p:stCondLst>
                                  <p:childTnLst>
                                    <p:set>
                                      <p:cBhvr>
                                        <p:cTn id="118" dur="1" fill="hold">
                                          <p:stCondLst>
                                            <p:cond delay="0"/>
                                          </p:stCondLst>
                                        </p:cTn>
                                        <p:tgtEl>
                                          <p:spTgt spid="4">
                                            <p:graphicEl>
                                              <a:dgm id="{B7A5D042-C1D2-4EDA-9B41-A9E91B736F8B}"/>
                                            </p:graphicEl>
                                          </p:spTgt>
                                        </p:tgtEl>
                                        <p:attrNameLst>
                                          <p:attrName>style.visibility</p:attrName>
                                        </p:attrNameLst>
                                      </p:cBhvr>
                                      <p:to>
                                        <p:strVal val="visible"/>
                                      </p:to>
                                    </p:set>
                                    <p:animEffect transition="in" filter="slide(fromBottom)">
                                      <p:cBhvr>
                                        <p:cTn id="119" dur="500"/>
                                        <p:tgtEl>
                                          <p:spTgt spid="4">
                                            <p:graphicEl>
                                              <a:dgm id="{B7A5D042-C1D2-4EDA-9B41-A9E91B736F8B}"/>
                                            </p:graphicEl>
                                          </p:spTgt>
                                        </p:tgtEl>
                                      </p:cBhvr>
                                    </p:animEffect>
                                  </p:childTnLst>
                                </p:cTn>
                              </p:par>
                              <p:par>
                                <p:cTn id="120" presetID="12" presetClass="entr" presetSubtype="4" fill="hold" grpId="0" nodeType="withEffect">
                                  <p:stCondLst>
                                    <p:cond delay="0"/>
                                  </p:stCondLst>
                                  <p:childTnLst>
                                    <p:set>
                                      <p:cBhvr>
                                        <p:cTn id="121" dur="1" fill="hold">
                                          <p:stCondLst>
                                            <p:cond delay="0"/>
                                          </p:stCondLst>
                                        </p:cTn>
                                        <p:tgtEl>
                                          <p:spTgt spid="4">
                                            <p:graphicEl>
                                              <a:dgm id="{37CD9D4B-FADF-4F14-8668-DCF471DF06A7}"/>
                                            </p:graphicEl>
                                          </p:spTgt>
                                        </p:tgtEl>
                                        <p:attrNameLst>
                                          <p:attrName>style.visibility</p:attrName>
                                        </p:attrNameLst>
                                      </p:cBhvr>
                                      <p:to>
                                        <p:strVal val="visible"/>
                                      </p:to>
                                    </p:set>
                                    <p:animEffect transition="in" filter="slide(fromBottom)">
                                      <p:cBhvr>
                                        <p:cTn id="122" dur="500"/>
                                        <p:tgtEl>
                                          <p:spTgt spid="4">
                                            <p:graphicEl>
                                              <a:dgm id="{37CD9D4B-FADF-4F14-8668-DCF471DF06A7}"/>
                                            </p:graphicEl>
                                          </p:spTgt>
                                        </p:tgtEl>
                                      </p:cBhvr>
                                    </p:animEffect>
                                  </p:childTnLst>
                                </p:cTn>
                              </p:par>
                              <p:par>
                                <p:cTn id="123" presetID="12" presetClass="entr" presetSubtype="4" fill="hold" grpId="0" nodeType="withEffect">
                                  <p:stCondLst>
                                    <p:cond delay="0"/>
                                  </p:stCondLst>
                                  <p:childTnLst>
                                    <p:set>
                                      <p:cBhvr>
                                        <p:cTn id="124" dur="1" fill="hold">
                                          <p:stCondLst>
                                            <p:cond delay="0"/>
                                          </p:stCondLst>
                                        </p:cTn>
                                        <p:tgtEl>
                                          <p:spTgt spid="4">
                                            <p:graphicEl>
                                              <a:dgm id="{FC1A9FB9-8CF3-455C-9DE8-6B75B7CAD52C}"/>
                                            </p:graphicEl>
                                          </p:spTgt>
                                        </p:tgtEl>
                                        <p:attrNameLst>
                                          <p:attrName>style.visibility</p:attrName>
                                        </p:attrNameLst>
                                      </p:cBhvr>
                                      <p:to>
                                        <p:strVal val="visible"/>
                                      </p:to>
                                    </p:set>
                                    <p:animEffect transition="in" filter="slide(fromBottom)">
                                      <p:cBhvr>
                                        <p:cTn id="125" dur="500"/>
                                        <p:tgtEl>
                                          <p:spTgt spid="4">
                                            <p:graphicEl>
                                              <a:dgm id="{FC1A9FB9-8CF3-455C-9DE8-6B75B7CAD52C}"/>
                                            </p:graphicEl>
                                          </p:spTgt>
                                        </p:tgtEl>
                                      </p:cBhvr>
                                    </p:animEffect>
                                  </p:childTnLst>
                                </p:cTn>
                              </p:par>
                            </p:childTnLst>
                          </p:cTn>
                        </p:par>
                      </p:childTnLst>
                    </p:cTn>
                  </p:par>
                  <p:par>
                    <p:cTn id="126" fill="hold">
                      <p:stCondLst>
                        <p:cond delay="indefinite"/>
                      </p:stCondLst>
                      <p:childTnLst>
                        <p:par>
                          <p:cTn id="127" fill="hold">
                            <p:stCondLst>
                              <p:cond delay="0"/>
                            </p:stCondLst>
                            <p:childTnLst>
                              <p:par>
                                <p:cTn id="128" presetID="12" presetClass="entr" presetSubtype="4" fill="hold" grpId="0" nodeType="clickEffect">
                                  <p:stCondLst>
                                    <p:cond delay="0"/>
                                  </p:stCondLst>
                                  <p:childTnLst>
                                    <p:set>
                                      <p:cBhvr>
                                        <p:cTn id="129" dur="1" fill="hold">
                                          <p:stCondLst>
                                            <p:cond delay="0"/>
                                          </p:stCondLst>
                                        </p:cTn>
                                        <p:tgtEl>
                                          <p:spTgt spid="4">
                                            <p:graphicEl>
                                              <a:dgm id="{B0A22FAA-EEE2-4B95-B60F-60B606C0CA8C}"/>
                                            </p:graphicEl>
                                          </p:spTgt>
                                        </p:tgtEl>
                                        <p:attrNameLst>
                                          <p:attrName>style.visibility</p:attrName>
                                        </p:attrNameLst>
                                      </p:cBhvr>
                                      <p:to>
                                        <p:strVal val="visible"/>
                                      </p:to>
                                    </p:set>
                                    <p:animEffect transition="in" filter="slide(fromBottom)">
                                      <p:cBhvr>
                                        <p:cTn id="130" dur="500"/>
                                        <p:tgtEl>
                                          <p:spTgt spid="4">
                                            <p:graphicEl>
                                              <a:dgm id="{B0A22FAA-EEE2-4B95-B60F-60B606C0CA8C}"/>
                                            </p:graphicEl>
                                          </p:spTgt>
                                        </p:tgtEl>
                                      </p:cBhvr>
                                    </p:animEffect>
                                  </p:childTnLst>
                                </p:cTn>
                              </p:par>
                              <p:par>
                                <p:cTn id="131" presetID="12" presetClass="entr" presetSubtype="4" fill="hold" grpId="0" nodeType="withEffect">
                                  <p:stCondLst>
                                    <p:cond delay="0"/>
                                  </p:stCondLst>
                                  <p:childTnLst>
                                    <p:set>
                                      <p:cBhvr>
                                        <p:cTn id="132" dur="1" fill="hold">
                                          <p:stCondLst>
                                            <p:cond delay="0"/>
                                          </p:stCondLst>
                                        </p:cTn>
                                        <p:tgtEl>
                                          <p:spTgt spid="4">
                                            <p:graphicEl>
                                              <a:dgm id="{0CAC921B-EB5C-4BE7-BE21-B720D869424E}"/>
                                            </p:graphicEl>
                                          </p:spTgt>
                                        </p:tgtEl>
                                        <p:attrNameLst>
                                          <p:attrName>style.visibility</p:attrName>
                                        </p:attrNameLst>
                                      </p:cBhvr>
                                      <p:to>
                                        <p:strVal val="visible"/>
                                      </p:to>
                                    </p:set>
                                    <p:animEffect transition="in" filter="slide(fromBottom)">
                                      <p:cBhvr>
                                        <p:cTn id="133" dur="500"/>
                                        <p:tgtEl>
                                          <p:spTgt spid="4">
                                            <p:graphicEl>
                                              <a:dgm id="{0CAC921B-EB5C-4BE7-BE21-B720D869424E}"/>
                                            </p:graphicEl>
                                          </p:spTgt>
                                        </p:tgtEl>
                                      </p:cBhvr>
                                    </p:animEffect>
                                  </p:childTnLst>
                                </p:cTn>
                              </p:par>
                              <p:par>
                                <p:cTn id="134" presetID="12" presetClass="entr" presetSubtype="4" fill="hold" grpId="0" nodeType="withEffect">
                                  <p:stCondLst>
                                    <p:cond delay="0"/>
                                  </p:stCondLst>
                                  <p:childTnLst>
                                    <p:set>
                                      <p:cBhvr>
                                        <p:cTn id="135" dur="1" fill="hold">
                                          <p:stCondLst>
                                            <p:cond delay="0"/>
                                          </p:stCondLst>
                                        </p:cTn>
                                        <p:tgtEl>
                                          <p:spTgt spid="4">
                                            <p:graphicEl>
                                              <a:dgm id="{4765AFA0-FE0B-49CF-8F44-91B64E1FADFE}"/>
                                            </p:graphicEl>
                                          </p:spTgt>
                                        </p:tgtEl>
                                        <p:attrNameLst>
                                          <p:attrName>style.visibility</p:attrName>
                                        </p:attrNameLst>
                                      </p:cBhvr>
                                      <p:to>
                                        <p:strVal val="visible"/>
                                      </p:to>
                                    </p:set>
                                    <p:animEffect transition="in" filter="slide(fromBottom)">
                                      <p:cBhvr>
                                        <p:cTn id="136" dur="500"/>
                                        <p:tgtEl>
                                          <p:spTgt spid="4">
                                            <p:graphicEl>
                                              <a:dgm id="{4765AFA0-FE0B-49CF-8F44-91B64E1FADFE}"/>
                                            </p:graphicEl>
                                          </p:spTgt>
                                        </p:tgtEl>
                                      </p:cBhvr>
                                    </p:animEffect>
                                  </p:childTnLst>
                                </p:cTn>
                              </p:par>
                              <p:par>
                                <p:cTn id="137" presetID="12" presetClass="entr" presetSubtype="4" fill="hold" grpId="0" nodeType="withEffect">
                                  <p:stCondLst>
                                    <p:cond delay="0"/>
                                  </p:stCondLst>
                                  <p:childTnLst>
                                    <p:set>
                                      <p:cBhvr>
                                        <p:cTn id="138" dur="1" fill="hold">
                                          <p:stCondLst>
                                            <p:cond delay="0"/>
                                          </p:stCondLst>
                                        </p:cTn>
                                        <p:tgtEl>
                                          <p:spTgt spid="4">
                                            <p:graphicEl>
                                              <a:dgm id="{7E2BE648-8270-4818-95C4-A5AF6BFC75B7}"/>
                                            </p:graphicEl>
                                          </p:spTgt>
                                        </p:tgtEl>
                                        <p:attrNameLst>
                                          <p:attrName>style.visibility</p:attrName>
                                        </p:attrNameLst>
                                      </p:cBhvr>
                                      <p:to>
                                        <p:strVal val="visible"/>
                                      </p:to>
                                    </p:set>
                                    <p:animEffect transition="in" filter="slide(fromBottom)">
                                      <p:cBhvr>
                                        <p:cTn id="139" dur="500"/>
                                        <p:tgtEl>
                                          <p:spTgt spid="4">
                                            <p:graphicEl>
                                              <a:dgm id="{7E2BE648-8270-4818-95C4-A5AF6BFC75B7}"/>
                                            </p:graphicEl>
                                          </p:spTgt>
                                        </p:tgtEl>
                                      </p:cBhvr>
                                    </p:animEffect>
                                  </p:childTnLst>
                                </p:cTn>
                              </p:par>
                            </p:childTnLst>
                          </p:cTn>
                        </p:par>
                      </p:childTnLst>
                    </p:cTn>
                  </p:par>
                  <p:par>
                    <p:cTn id="140" fill="hold">
                      <p:stCondLst>
                        <p:cond delay="indefinite"/>
                      </p:stCondLst>
                      <p:childTnLst>
                        <p:par>
                          <p:cTn id="141" fill="hold">
                            <p:stCondLst>
                              <p:cond delay="0"/>
                            </p:stCondLst>
                            <p:childTnLst>
                              <p:par>
                                <p:cTn id="142" presetID="12" presetClass="entr" presetSubtype="4" fill="hold" grpId="0" nodeType="clickEffect">
                                  <p:stCondLst>
                                    <p:cond delay="0"/>
                                  </p:stCondLst>
                                  <p:childTnLst>
                                    <p:set>
                                      <p:cBhvr>
                                        <p:cTn id="143" dur="1" fill="hold">
                                          <p:stCondLst>
                                            <p:cond delay="0"/>
                                          </p:stCondLst>
                                        </p:cTn>
                                        <p:tgtEl>
                                          <p:spTgt spid="4">
                                            <p:graphicEl>
                                              <a:dgm id="{13546260-3841-449D-A1E9-B565DB73DDE4}"/>
                                            </p:graphicEl>
                                          </p:spTgt>
                                        </p:tgtEl>
                                        <p:attrNameLst>
                                          <p:attrName>style.visibility</p:attrName>
                                        </p:attrNameLst>
                                      </p:cBhvr>
                                      <p:to>
                                        <p:strVal val="visible"/>
                                      </p:to>
                                    </p:set>
                                    <p:animEffect transition="in" filter="slide(fromBottom)">
                                      <p:cBhvr>
                                        <p:cTn id="144" dur="500"/>
                                        <p:tgtEl>
                                          <p:spTgt spid="4">
                                            <p:graphicEl>
                                              <a:dgm id="{13546260-3841-449D-A1E9-B565DB73DDE4}"/>
                                            </p:graphicEl>
                                          </p:spTgt>
                                        </p:tgtEl>
                                      </p:cBhvr>
                                    </p:animEffect>
                                  </p:childTnLst>
                                </p:cTn>
                              </p:par>
                              <p:par>
                                <p:cTn id="145" presetID="12" presetClass="entr" presetSubtype="4" fill="hold" grpId="0" nodeType="withEffect">
                                  <p:stCondLst>
                                    <p:cond delay="0"/>
                                  </p:stCondLst>
                                  <p:childTnLst>
                                    <p:set>
                                      <p:cBhvr>
                                        <p:cTn id="146" dur="1" fill="hold">
                                          <p:stCondLst>
                                            <p:cond delay="0"/>
                                          </p:stCondLst>
                                        </p:cTn>
                                        <p:tgtEl>
                                          <p:spTgt spid="4">
                                            <p:graphicEl>
                                              <a:dgm id="{C8A35F44-16B5-4352-B3BB-2E1D074BC572}"/>
                                            </p:graphicEl>
                                          </p:spTgt>
                                        </p:tgtEl>
                                        <p:attrNameLst>
                                          <p:attrName>style.visibility</p:attrName>
                                        </p:attrNameLst>
                                      </p:cBhvr>
                                      <p:to>
                                        <p:strVal val="visible"/>
                                      </p:to>
                                    </p:set>
                                    <p:animEffect transition="in" filter="slide(fromBottom)">
                                      <p:cBhvr>
                                        <p:cTn id="147" dur="500"/>
                                        <p:tgtEl>
                                          <p:spTgt spid="4">
                                            <p:graphicEl>
                                              <a:dgm id="{C8A35F44-16B5-4352-B3BB-2E1D074BC572}"/>
                                            </p:graphicEl>
                                          </p:spTgt>
                                        </p:tgtEl>
                                      </p:cBhvr>
                                    </p:animEffect>
                                  </p:childTnLst>
                                </p:cTn>
                              </p:par>
                              <p:par>
                                <p:cTn id="148" presetID="12" presetClass="entr" presetSubtype="4" fill="hold" grpId="0" nodeType="withEffect">
                                  <p:stCondLst>
                                    <p:cond delay="0"/>
                                  </p:stCondLst>
                                  <p:childTnLst>
                                    <p:set>
                                      <p:cBhvr>
                                        <p:cTn id="149" dur="1" fill="hold">
                                          <p:stCondLst>
                                            <p:cond delay="0"/>
                                          </p:stCondLst>
                                        </p:cTn>
                                        <p:tgtEl>
                                          <p:spTgt spid="4">
                                            <p:graphicEl>
                                              <a:dgm id="{3580C4CB-17F8-4988-AB8F-A9D43C150028}"/>
                                            </p:graphicEl>
                                          </p:spTgt>
                                        </p:tgtEl>
                                        <p:attrNameLst>
                                          <p:attrName>style.visibility</p:attrName>
                                        </p:attrNameLst>
                                      </p:cBhvr>
                                      <p:to>
                                        <p:strVal val="visible"/>
                                      </p:to>
                                    </p:set>
                                    <p:animEffect transition="in" filter="slide(fromBottom)">
                                      <p:cBhvr>
                                        <p:cTn id="150" dur="500"/>
                                        <p:tgtEl>
                                          <p:spTgt spid="4">
                                            <p:graphicEl>
                                              <a:dgm id="{3580C4CB-17F8-4988-AB8F-A9D43C150028}"/>
                                            </p:graphicEl>
                                          </p:spTgt>
                                        </p:tgtEl>
                                      </p:cBhvr>
                                    </p:animEffect>
                                  </p:childTnLst>
                                </p:cTn>
                              </p:par>
                              <p:par>
                                <p:cTn id="151" presetID="12" presetClass="entr" presetSubtype="4" fill="hold" grpId="0" nodeType="withEffect">
                                  <p:stCondLst>
                                    <p:cond delay="0"/>
                                  </p:stCondLst>
                                  <p:childTnLst>
                                    <p:set>
                                      <p:cBhvr>
                                        <p:cTn id="152" dur="1" fill="hold">
                                          <p:stCondLst>
                                            <p:cond delay="0"/>
                                          </p:stCondLst>
                                        </p:cTn>
                                        <p:tgtEl>
                                          <p:spTgt spid="4">
                                            <p:graphicEl>
                                              <a:dgm id="{9CCD2F8C-39CC-4AB6-8C56-AA6F7F2C2BAC}"/>
                                            </p:graphicEl>
                                          </p:spTgt>
                                        </p:tgtEl>
                                        <p:attrNameLst>
                                          <p:attrName>style.visibility</p:attrName>
                                        </p:attrNameLst>
                                      </p:cBhvr>
                                      <p:to>
                                        <p:strVal val="visible"/>
                                      </p:to>
                                    </p:set>
                                    <p:animEffect transition="in" filter="slide(fromBottom)">
                                      <p:cBhvr>
                                        <p:cTn id="153" dur="500"/>
                                        <p:tgtEl>
                                          <p:spTgt spid="4">
                                            <p:graphicEl>
                                              <a:dgm id="{9CCD2F8C-39CC-4AB6-8C56-AA6F7F2C2BA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8000">
              <a:schemeClr val="accent4">
                <a:lumMod val="60000"/>
                <a:lumOff val="40000"/>
              </a:schemeClr>
            </a:gs>
            <a:gs pos="100000">
              <a:schemeClr val="accent1">
                <a:lumMod val="20000"/>
                <a:lumOff val="80000"/>
              </a:schemeClr>
            </a:gs>
          </a:gsLst>
          <a:lin ang="5400000" scaled="1"/>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528859995"/>
              </p:ext>
            </p:extLst>
          </p:nvPr>
        </p:nvGraphicFramePr>
        <p:xfrm>
          <a:off x="76200" y="152400"/>
          <a:ext cx="8839200" cy="6271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08622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graphicEl>
                                              <a:dgm id="{FB302D11-8B89-469D-A6C5-8B6509E9E86E}"/>
                                            </p:graphicEl>
                                          </p:spTgt>
                                        </p:tgtEl>
                                        <p:attrNameLst>
                                          <p:attrName>style.visibility</p:attrName>
                                        </p:attrNameLst>
                                      </p:cBhvr>
                                      <p:to>
                                        <p:strVal val="visible"/>
                                      </p:to>
                                    </p:set>
                                    <p:animEffect transition="in" filter="slide(fromBottom)">
                                      <p:cBhvr>
                                        <p:cTn id="7" dur="500"/>
                                        <p:tgtEl>
                                          <p:spTgt spid="4">
                                            <p:graphicEl>
                                              <a:dgm id="{FB302D11-8B89-469D-A6C5-8B6509E9E86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graphicEl>
                                              <a:dgm id="{FD145E3B-38C9-4385-8185-40BDE3ABFB5A}"/>
                                            </p:graphicEl>
                                          </p:spTgt>
                                        </p:tgtEl>
                                        <p:attrNameLst>
                                          <p:attrName>style.visibility</p:attrName>
                                        </p:attrNameLst>
                                      </p:cBhvr>
                                      <p:to>
                                        <p:strVal val="visible"/>
                                      </p:to>
                                    </p:set>
                                    <p:animEffect transition="in" filter="slide(fromBottom)">
                                      <p:cBhvr>
                                        <p:cTn id="12" dur="500"/>
                                        <p:tgtEl>
                                          <p:spTgt spid="4">
                                            <p:graphicEl>
                                              <a:dgm id="{FD145E3B-38C9-4385-8185-40BDE3ABFB5A}"/>
                                            </p:graphic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4">
                                            <p:graphicEl>
                                              <a:dgm id="{E422CDFC-FC6C-4E47-96E9-3B331C708AEB}"/>
                                            </p:graphicEl>
                                          </p:spTgt>
                                        </p:tgtEl>
                                        <p:attrNameLst>
                                          <p:attrName>style.visibility</p:attrName>
                                        </p:attrNameLst>
                                      </p:cBhvr>
                                      <p:to>
                                        <p:strVal val="visible"/>
                                      </p:to>
                                    </p:set>
                                    <p:animEffect transition="in" filter="slide(fromBottom)">
                                      <p:cBhvr>
                                        <p:cTn id="15" dur="500"/>
                                        <p:tgtEl>
                                          <p:spTgt spid="4">
                                            <p:graphicEl>
                                              <a:dgm id="{E422CDFC-FC6C-4E47-96E9-3B331C708AE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
                                            <p:graphicEl>
                                              <a:dgm id="{6D8ACBB3-54DD-460B-AE20-0A734DF4B0C5}"/>
                                            </p:graphicEl>
                                          </p:spTgt>
                                        </p:tgtEl>
                                        <p:attrNameLst>
                                          <p:attrName>style.visibility</p:attrName>
                                        </p:attrNameLst>
                                      </p:cBhvr>
                                      <p:to>
                                        <p:strVal val="visible"/>
                                      </p:to>
                                    </p:set>
                                    <p:animEffect transition="in" filter="slide(fromBottom)">
                                      <p:cBhvr>
                                        <p:cTn id="20" dur="500"/>
                                        <p:tgtEl>
                                          <p:spTgt spid="4">
                                            <p:graphicEl>
                                              <a:dgm id="{6D8ACBB3-54DD-460B-AE20-0A734DF4B0C5}"/>
                                            </p:graphic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4">
                                            <p:graphicEl>
                                              <a:dgm id="{BA87BF7A-AAB1-4343-BA98-B4E45E4B4FE2}"/>
                                            </p:graphicEl>
                                          </p:spTgt>
                                        </p:tgtEl>
                                        <p:attrNameLst>
                                          <p:attrName>style.visibility</p:attrName>
                                        </p:attrNameLst>
                                      </p:cBhvr>
                                      <p:to>
                                        <p:strVal val="visible"/>
                                      </p:to>
                                    </p:set>
                                    <p:animEffect transition="in" filter="slide(fromBottom)">
                                      <p:cBhvr>
                                        <p:cTn id="23" dur="500"/>
                                        <p:tgtEl>
                                          <p:spTgt spid="4">
                                            <p:graphicEl>
                                              <a:dgm id="{BA87BF7A-AAB1-4343-BA98-B4E45E4B4FE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4">
                                            <p:graphicEl>
                                              <a:dgm id="{A42D71F4-2E58-4B44-96B3-EA87A0086823}"/>
                                            </p:graphicEl>
                                          </p:spTgt>
                                        </p:tgtEl>
                                        <p:attrNameLst>
                                          <p:attrName>style.visibility</p:attrName>
                                        </p:attrNameLst>
                                      </p:cBhvr>
                                      <p:to>
                                        <p:strVal val="visible"/>
                                      </p:to>
                                    </p:set>
                                    <p:animEffect transition="in" filter="slide(fromBottom)">
                                      <p:cBhvr>
                                        <p:cTn id="28" dur="500"/>
                                        <p:tgtEl>
                                          <p:spTgt spid="4">
                                            <p:graphicEl>
                                              <a:dgm id="{A42D71F4-2E58-4B44-96B3-EA87A0086823}"/>
                                            </p:graphic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
                                            <p:graphicEl>
                                              <a:dgm id="{9803B62D-817C-45F1-B5E5-0EA56DD23C80}"/>
                                            </p:graphicEl>
                                          </p:spTgt>
                                        </p:tgtEl>
                                        <p:attrNameLst>
                                          <p:attrName>style.visibility</p:attrName>
                                        </p:attrNameLst>
                                      </p:cBhvr>
                                      <p:to>
                                        <p:strVal val="visible"/>
                                      </p:to>
                                    </p:set>
                                    <p:animEffect transition="in" filter="slide(fromBottom)">
                                      <p:cBhvr>
                                        <p:cTn id="31" dur="500"/>
                                        <p:tgtEl>
                                          <p:spTgt spid="4">
                                            <p:graphicEl>
                                              <a:dgm id="{9803B62D-817C-45F1-B5E5-0EA56DD23C8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4">
                                            <p:graphicEl>
                                              <a:dgm id="{0024F3E3-4242-44AF-8C14-A6005C0E0C5B}"/>
                                            </p:graphicEl>
                                          </p:spTgt>
                                        </p:tgtEl>
                                        <p:attrNameLst>
                                          <p:attrName>style.visibility</p:attrName>
                                        </p:attrNameLst>
                                      </p:cBhvr>
                                      <p:to>
                                        <p:strVal val="visible"/>
                                      </p:to>
                                    </p:set>
                                    <p:animEffect transition="in" filter="slide(fromBottom)">
                                      <p:cBhvr>
                                        <p:cTn id="36" dur="500"/>
                                        <p:tgtEl>
                                          <p:spTgt spid="4">
                                            <p:graphicEl>
                                              <a:dgm id="{0024F3E3-4242-44AF-8C14-A6005C0E0C5B}"/>
                                            </p:graphicEl>
                                          </p:spTgt>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4">
                                            <p:graphicEl>
                                              <a:dgm id="{56BAE59C-9B74-4BAC-BDDD-EBF6FB978F1E}"/>
                                            </p:graphicEl>
                                          </p:spTgt>
                                        </p:tgtEl>
                                        <p:attrNameLst>
                                          <p:attrName>style.visibility</p:attrName>
                                        </p:attrNameLst>
                                      </p:cBhvr>
                                      <p:to>
                                        <p:strVal val="visible"/>
                                      </p:to>
                                    </p:set>
                                    <p:animEffect transition="in" filter="slide(fromBottom)">
                                      <p:cBhvr>
                                        <p:cTn id="39" dur="500"/>
                                        <p:tgtEl>
                                          <p:spTgt spid="4">
                                            <p:graphicEl>
                                              <a:dgm id="{56BAE59C-9B74-4BAC-BDDD-EBF6FB978F1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4">
                                            <p:graphicEl>
                                              <a:dgm id="{BBC6DDA5-0B4B-4EEA-9C85-7843A98EF8A7}"/>
                                            </p:graphicEl>
                                          </p:spTgt>
                                        </p:tgtEl>
                                        <p:attrNameLst>
                                          <p:attrName>style.visibility</p:attrName>
                                        </p:attrNameLst>
                                      </p:cBhvr>
                                      <p:to>
                                        <p:strVal val="visible"/>
                                      </p:to>
                                    </p:set>
                                    <p:animEffect transition="in" filter="slide(fromBottom)">
                                      <p:cBhvr>
                                        <p:cTn id="44" dur="500"/>
                                        <p:tgtEl>
                                          <p:spTgt spid="4">
                                            <p:graphicEl>
                                              <a:dgm id="{BBC6DDA5-0B4B-4EEA-9C85-7843A98EF8A7}"/>
                                            </p:graphicEl>
                                          </p:spTgt>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4">
                                            <p:graphicEl>
                                              <a:dgm id="{D3C29C34-504D-43BC-A3DF-A997A37F145C}"/>
                                            </p:graphicEl>
                                          </p:spTgt>
                                        </p:tgtEl>
                                        <p:attrNameLst>
                                          <p:attrName>style.visibility</p:attrName>
                                        </p:attrNameLst>
                                      </p:cBhvr>
                                      <p:to>
                                        <p:strVal val="visible"/>
                                      </p:to>
                                    </p:set>
                                    <p:animEffect transition="in" filter="slide(fromBottom)">
                                      <p:cBhvr>
                                        <p:cTn id="47" dur="500"/>
                                        <p:tgtEl>
                                          <p:spTgt spid="4">
                                            <p:graphicEl>
                                              <a:dgm id="{D3C29C34-504D-43BC-A3DF-A997A37F145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graphicEl>
                                              <a:dgm id="{6164C6C2-97E4-4F58-903C-9A8B9E25BBC8}"/>
                                            </p:graphicEl>
                                          </p:spTgt>
                                        </p:tgtEl>
                                        <p:attrNameLst>
                                          <p:attrName>style.visibility</p:attrName>
                                        </p:attrNameLst>
                                      </p:cBhvr>
                                      <p:to>
                                        <p:strVal val="visible"/>
                                      </p:to>
                                    </p:set>
                                    <p:animEffect transition="in" filter="slide(fromBottom)">
                                      <p:cBhvr>
                                        <p:cTn id="52" dur="500"/>
                                        <p:tgtEl>
                                          <p:spTgt spid="4">
                                            <p:graphicEl>
                                              <a:dgm id="{6164C6C2-97E4-4F58-903C-9A8B9E25BBC8}"/>
                                            </p:graphicEl>
                                          </p:spTgt>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4">
                                            <p:graphicEl>
                                              <a:dgm id="{4605EBFF-BBBC-4F70-BE1E-67FCDC72B1ED}"/>
                                            </p:graphicEl>
                                          </p:spTgt>
                                        </p:tgtEl>
                                        <p:attrNameLst>
                                          <p:attrName>style.visibility</p:attrName>
                                        </p:attrNameLst>
                                      </p:cBhvr>
                                      <p:to>
                                        <p:strVal val="visible"/>
                                      </p:to>
                                    </p:set>
                                    <p:animEffect transition="in" filter="slide(fromBottom)">
                                      <p:cBhvr>
                                        <p:cTn id="55" dur="500"/>
                                        <p:tgtEl>
                                          <p:spTgt spid="4">
                                            <p:graphicEl>
                                              <a:dgm id="{4605EBFF-BBBC-4F70-BE1E-67FCDC72B1ED}"/>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4">
                                            <p:graphicEl>
                                              <a:dgm id="{F9E06E12-BBF8-48C0-8C24-5024929FA9AF}"/>
                                            </p:graphicEl>
                                          </p:spTgt>
                                        </p:tgtEl>
                                        <p:attrNameLst>
                                          <p:attrName>style.visibility</p:attrName>
                                        </p:attrNameLst>
                                      </p:cBhvr>
                                      <p:to>
                                        <p:strVal val="visible"/>
                                      </p:to>
                                    </p:set>
                                    <p:animEffect transition="in" filter="slide(fromBottom)">
                                      <p:cBhvr>
                                        <p:cTn id="60" dur="500"/>
                                        <p:tgtEl>
                                          <p:spTgt spid="4">
                                            <p:graphicEl>
                                              <a:dgm id="{F9E06E12-BBF8-48C0-8C24-5024929FA9AF}"/>
                                            </p:graphicEl>
                                          </p:spTgt>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4">
                                            <p:graphicEl>
                                              <a:dgm id="{FC5506A2-4F01-4AFC-B17A-E9FD5D73F657}"/>
                                            </p:graphicEl>
                                          </p:spTgt>
                                        </p:tgtEl>
                                        <p:attrNameLst>
                                          <p:attrName>style.visibility</p:attrName>
                                        </p:attrNameLst>
                                      </p:cBhvr>
                                      <p:to>
                                        <p:strVal val="visible"/>
                                      </p:to>
                                    </p:set>
                                    <p:animEffect transition="in" filter="slide(fromBottom)">
                                      <p:cBhvr>
                                        <p:cTn id="63" dur="500"/>
                                        <p:tgtEl>
                                          <p:spTgt spid="4">
                                            <p:graphicEl>
                                              <a:dgm id="{FC5506A2-4F01-4AFC-B17A-E9FD5D73F657}"/>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4">
                                            <p:graphicEl>
                                              <a:dgm id="{F8F5BC93-116A-49D6-9D60-0B73F60D3F5B}"/>
                                            </p:graphicEl>
                                          </p:spTgt>
                                        </p:tgtEl>
                                        <p:attrNameLst>
                                          <p:attrName>style.visibility</p:attrName>
                                        </p:attrNameLst>
                                      </p:cBhvr>
                                      <p:to>
                                        <p:strVal val="visible"/>
                                      </p:to>
                                    </p:set>
                                    <p:animEffect transition="in" filter="slide(fromBottom)">
                                      <p:cBhvr>
                                        <p:cTn id="68" dur="500"/>
                                        <p:tgtEl>
                                          <p:spTgt spid="4">
                                            <p:graphicEl>
                                              <a:dgm id="{F8F5BC93-116A-49D6-9D60-0B73F60D3F5B}"/>
                                            </p:graphicEl>
                                          </p:spTgt>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4">
                                            <p:graphicEl>
                                              <a:dgm id="{21A6E678-A324-4000-80EC-413B576C1C13}"/>
                                            </p:graphicEl>
                                          </p:spTgt>
                                        </p:tgtEl>
                                        <p:attrNameLst>
                                          <p:attrName>style.visibility</p:attrName>
                                        </p:attrNameLst>
                                      </p:cBhvr>
                                      <p:to>
                                        <p:strVal val="visible"/>
                                      </p:to>
                                    </p:set>
                                    <p:animEffect transition="in" filter="slide(fromBottom)">
                                      <p:cBhvr>
                                        <p:cTn id="71" dur="500"/>
                                        <p:tgtEl>
                                          <p:spTgt spid="4">
                                            <p:graphicEl>
                                              <a:dgm id="{21A6E678-A324-4000-80EC-413B576C1C13}"/>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4" fill="hold" grpId="0" nodeType="clickEffect">
                                  <p:stCondLst>
                                    <p:cond delay="0"/>
                                  </p:stCondLst>
                                  <p:childTnLst>
                                    <p:set>
                                      <p:cBhvr>
                                        <p:cTn id="75" dur="1" fill="hold">
                                          <p:stCondLst>
                                            <p:cond delay="0"/>
                                          </p:stCondLst>
                                        </p:cTn>
                                        <p:tgtEl>
                                          <p:spTgt spid="4">
                                            <p:graphicEl>
                                              <a:dgm id="{63CBD85C-094E-4F69-B552-7CDD91881631}"/>
                                            </p:graphicEl>
                                          </p:spTgt>
                                        </p:tgtEl>
                                        <p:attrNameLst>
                                          <p:attrName>style.visibility</p:attrName>
                                        </p:attrNameLst>
                                      </p:cBhvr>
                                      <p:to>
                                        <p:strVal val="visible"/>
                                      </p:to>
                                    </p:set>
                                    <p:animEffect transition="in" filter="slide(fromBottom)">
                                      <p:cBhvr>
                                        <p:cTn id="76" dur="500"/>
                                        <p:tgtEl>
                                          <p:spTgt spid="4">
                                            <p:graphicEl>
                                              <a:dgm id="{63CBD85C-094E-4F69-B552-7CDD91881631}"/>
                                            </p:graphicEl>
                                          </p:spTgt>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4">
                                            <p:graphicEl>
                                              <a:dgm id="{AD0CCA9C-CD0B-48CA-B368-CA58114D3D78}"/>
                                            </p:graphicEl>
                                          </p:spTgt>
                                        </p:tgtEl>
                                        <p:attrNameLst>
                                          <p:attrName>style.visibility</p:attrName>
                                        </p:attrNameLst>
                                      </p:cBhvr>
                                      <p:to>
                                        <p:strVal val="visible"/>
                                      </p:to>
                                    </p:set>
                                    <p:animEffect transition="in" filter="slide(fromBottom)">
                                      <p:cBhvr>
                                        <p:cTn id="79" dur="500"/>
                                        <p:tgtEl>
                                          <p:spTgt spid="4">
                                            <p:graphicEl>
                                              <a:dgm id="{AD0CCA9C-CD0B-48CA-B368-CA58114D3D78}"/>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4" fill="hold" grpId="0" nodeType="clickEffect">
                                  <p:stCondLst>
                                    <p:cond delay="0"/>
                                  </p:stCondLst>
                                  <p:childTnLst>
                                    <p:set>
                                      <p:cBhvr>
                                        <p:cTn id="83" dur="1" fill="hold">
                                          <p:stCondLst>
                                            <p:cond delay="0"/>
                                          </p:stCondLst>
                                        </p:cTn>
                                        <p:tgtEl>
                                          <p:spTgt spid="4">
                                            <p:graphicEl>
                                              <a:dgm id="{11D6210C-E139-4872-ADB5-1F3F0BFF4B93}"/>
                                            </p:graphicEl>
                                          </p:spTgt>
                                        </p:tgtEl>
                                        <p:attrNameLst>
                                          <p:attrName>style.visibility</p:attrName>
                                        </p:attrNameLst>
                                      </p:cBhvr>
                                      <p:to>
                                        <p:strVal val="visible"/>
                                      </p:to>
                                    </p:set>
                                    <p:animEffect transition="in" filter="slide(fromBottom)">
                                      <p:cBhvr>
                                        <p:cTn id="84" dur="500"/>
                                        <p:tgtEl>
                                          <p:spTgt spid="4">
                                            <p:graphicEl>
                                              <a:dgm id="{11D6210C-E139-4872-ADB5-1F3F0BFF4B93}"/>
                                            </p:graphicEl>
                                          </p:spTgt>
                                        </p:tgtEl>
                                      </p:cBhvr>
                                    </p:animEffect>
                                  </p:childTnLst>
                                </p:cTn>
                              </p:par>
                              <p:par>
                                <p:cTn id="85" presetID="12" presetClass="entr" presetSubtype="4" fill="hold" grpId="0" nodeType="withEffect">
                                  <p:stCondLst>
                                    <p:cond delay="0"/>
                                  </p:stCondLst>
                                  <p:childTnLst>
                                    <p:set>
                                      <p:cBhvr>
                                        <p:cTn id="86" dur="1" fill="hold">
                                          <p:stCondLst>
                                            <p:cond delay="0"/>
                                          </p:stCondLst>
                                        </p:cTn>
                                        <p:tgtEl>
                                          <p:spTgt spid="4">
                                            <p:graphicEl>
                                              <a:dgm id="{02C8DD32-01A6-466A-9DCD-2570B8B1AC50}"/>
                                            </p:graphicEl>
                                          </p:spTgt>
                                        </p:tgtEl>
                                        <p:attrNameLst>
                                          <p:attrName>style.visibility</p:attrName>
                                        </p:attrNameLst>
                                      </p:cBhvr>
                                      <p:to>
                                        <p:strVal val="visible"/>
                                      </p:to>
                                    </p:set>
                                    <p:animEffect transition="in" filter="slide(fromBottom)">
                                      <p:cBhvr>
                                        <p:cTn id="87" dur="500"/>
                                        <p:tgtEl>
                                          <p:spTgt spid="4">
                                            <p:graphicEl>
                                              <a:dgm id="{02C8DD32-01A6-466A-9DCD-2570B8B1AC50}"/>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4">
                                            <p:graphicEl>
                                              <a:dgm id="{D039F7AE-4792-4C34-B2DA-E1FE54FD63EE}"/>
                                            </p:graphicEl>
                                          </p:spTgt>
                                        </p:tgtEl>
                                        <p:attrNameLst>
                                          <p:attrName>style.visibility</p:attrName>
                                        </p:attrNameLst>
                                      </p:cBhvr>
                                      <p:to>
                                        <p:strVal val="visible"/>
                                      </p:to>
                                    </p:set>
                                    <p:animEffect transition="in" filter="slide(fromBottom)">
                                      <p:cBhvr>
                                        <p:cTn id="92" dur="500"/>
                                        <p:tgtEl>
                                          <p:spTgt spid="4">
                                            <p:graphicEl>
                                              <a:dgm id="{D039F7AE-4792-4C34-B2DA-E1FE54FD63EE}"/>
                                            </p:graphicEl>
                                          </p:spTgt>
                                        </p:tgtEl>
                                      </p:cBhvr>
                                    </p:animEffect>
                                  </p:childTnLst>
                                </p:cTn>
                              </p:par>
                              <p:par>
                                <p:cTn id="93" presetID="12" presetClass="entr" presetSubtype="4" fill="hold" grpId="0" nodeType="withEffect">
                                  <p:stCondLst>
                                    <p:cond delay="0"/>
                                  </p:stCondLst>
                                  <p:childTnLst>
                                    <p:set>
                                      <p:cBhvr>
                                        <p:cTn id="94" dur="1" fill="hold">
                                          <p:stCondLst>
                                            <p:cond delay="0"/>
                                          </p:stCondLst>
                                        </p:cTn>
                                        <p:tgtEl>
                                          <p:spTgt spid="4">
                                            <p:graphicEl>
                                              <a:dgm id="{12899CBB-B791-4240-96B1-933F6B82E543}"/>
                                            </p:graphicEl>
                                          </p:spTgt>
                                        </p:tgtEl>
                                        <p:attrNameLst>
                                          <p:attrName>style.visibility</p:attrName>
                                        </p:attrNameLst>
                                      </p:cBhvr>
                                      <p:to>
                                        <p:strVal val="visible"/>
                                      </p:to>
                                    </p:set>
                                    <p:animEffect transition="in" filter="slide(fromBottom)">
                                      <p:cBhvr>
                                        <p:cTn id="95" dur="500"/>
                                        <p:tgtEl>
                                          <p:spTgt spid="4">
                                            <p:graphicEl>
                                              <a:dgm id="{12899CBB-B791-4240-96B1-933F6B82E543}"/>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4">
                                            <p:graphicEl>
                                              <a:dgm id="{47506402-DE00-48E3-99AD-05D822B80676}"/>
                                            </p:graphicEl>
                                          </p:spTgt>
                                        </p:tgtEl>
                                        <p:attrNameLst>
                                          <p:attrName>style.visibility</p:attrName>
                                        </p:attrNameLst>
                                      </p:cBhvr>
                                      <p:to>
                                        <p:strVal val="visible"/>
                                      </p:to>
                                    </p:set>
                                    <p:animEffect transition="in" filter="slide(fromBottom)">
                                      <p:cBhvr>
                                        <p:cTn id="100" dur="500"/>
                                        <p:tgtEl>
                                          <p:spTgt spid="4">
                                            <p:graphicEl>
                                              <a:dgm id="{47506402-DE00-48E3-99AD-05D822B80676}"/>
                                            </p:graphicEl>
                                          </p:spTgt>
                                        </p:tgtEl>
                                      </p:cBhvr>
                                    </p:animEffect>
                                  </p:childTnLst>
                                </p:cTn>
                              </p:par>
                              <p:par>
                                <p:cTn id="101" presetID="12" presetClass="entr" presetSubtype="4" fill="hold" grpId="0" nodeType="withEffect">
                                  <p:stCondLst>
                                    <p:cond delay="0"/>
                                  </p:stCondLst>
                                  <p:childTnLst>
                                    <p:set>
                                      <p:cBhvr>
                                        <p:cTn id="102" dur="1" fill="hold">
                                          <p:stCondLst>
                                            <p:cond delay="0"/>
                                          </p:stCondLst>
                                        </p:cTn>
                                        <p:tgtEl>
                                          <p:spTgt spid="4">
                                            <p:graphicEl>
                                              <a:dgm id="{4FE81C06-4A31-4BCE-87FF-169EC77D99C1}"/>
                                            </p:graphicEl>
                                          </p:spTgt>
                                        </p:tgtEl>
                                        <p:attrNameLst>
                                          <p:attrName>style.visibility</p:attrName>
                                        </p:attrNameLst>
                                      </p:cBhvr>
                                      <p:to>
                                        <p:strVal val="visible"/>
                                      </p:to>
                                    </p:set>
                                    <p:animEffect transition="in" filter="slide(fromBottom)">
                                      <p:cBhvr>
                                        <p:cTn id="103" dur="500"/>
                                        <p:tgtEl>
                                          <p:spTgt spid="4">
                                            <p:graphicEl>
                                              <a:dgm id="{4FE81C06-4A31-4BCE-87FF-169EC77D99C1}"/>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4">
                                            <p:graphicEl>
                                              <a:dgm id="{A221DA38-CE5D-482D-A4C9-2ECA2C141821}"/>
                                            </p:graphicEl>
                                          </p:spTgt>
                                        </p:tgtEl>
                                        <p:attrNameLst>
                                          <p:attrName>style.visibility</p:attrName>
                                        </p:attrNameLst>
                                      </p:cBhvr>
                                      <p:to>
                                        <p:strVal val="visible"/>
                                      </p:to>
                                    </p:set>
                                    <p:animEffect transition="in" filter="slide(fromBottom)">
                                      <p:cBhvr>
                                        <p:cTn id="108" dur="500"/>
                                        <p:tgtEl>
                                          <p:spTgt spid="4">
                                            <p:graphicEl>
                                              <a:dgm id="{A221DA38-CE5D-482D-A4C9-2ECA2C141821}"/>
                                            </p:graphicEl>
                                          </p:spTgt>
                                        </p:tgtEl>
                                      </p:cBhvr>
                                    </p:animEffect>
                                  </p:childTnLst>
                                </p:cTn>
                              </p:par>
                              <p:par>
                                <p:cTn id="109" presetID="12" presetClass="entr" presetSubtype="4" fill="hold" grpId="0" nodeType="withEffect">
                                  <p:stCondLst>
                                    <p:cond delay="0"/>
                                  </p:stCondLst>
                                  <p:childTnLst>
                                    <p:set>
                                      <p:cBhvr>
                                        <p:cTn id="110" dur="1" fill="hold">
                                          <p:stCondLst>
                                            <p:cond delay="0"/>
                                          </p:stCondLst>
                                        </p:cTn>
                                        <p:tgtEl>
                                          <p:spTgt spid="4">
                                            <p:graphicEl>
                                              <a:dgm id="{8FE425D6-E7BF-4401-A221-B4CE7C54C548}"/>
                                            </p:graphicEl>
                                          </p:spTgt>
                                        </p:tgtEl>
                                        <p:attrNameLst>
                                          <p:attrName>style.visibility</p:attrName>
                                        </p:attrNameLst>
                                      </p:cBhvr>
                                      <p:to>
                                        <p:strVal val="visible"/>
                                      </p:to>
                                    </p:set>
                                    <p:animEffect transition="in" filter="slide(fromBottom)">
                                      <p:cBhvr>
                                        <p:cTn id="111" dur="500"/>
                                        <p:tgtEl>
                                          <p:spTgt spid="4">
                                            <p:graphicEl>
                                              <a:dgm id="{8FE425D6-E7BF-4401-A221-B4CE7C54C548}"/>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4">
                                            <p:graphicEl>
                                              <a:dgm id="{ADF4EB2D-F25C-402A-A288-7EFA1DAB06FE}"/>
                                            </p:graphicEl>
                                          </p:spTgt>
                                        </p:tgtEl>
                                        <p:attrNameLst>
                                          <p:attrName>style.visibility</p:attrName>
                                        </p:attrNameLst>
                                      </p:cBhvr>
                                      <p:to>
                                        <p:strVal val="visible"/>
                                      </p:to>
                                    </p:set>
                                    <p:animEffect transition="in" filter="slide(fromBottom)">
                                      <p:cBhvr>
                                        <p:cTn id="116" dur="500"/>
                                        <p:tgtEl>
                                          <p:spTgt spid="4">
                                            <p:graphicEl>
                                              <a:dgm id="{ADF4EB2D-F25C-402A-A288-7EFA1DAB06FE}"/>
                                            </p:graphicEl>
                                          </p:spTgt>
                                        </p:tgtEl>
                                      </p:cBhvr>
                                    </p:animEffect>
                                  </p:childTnLst>
                                </p:cTn>
                              </p:par>
                              <p:par>
                                <p:cTn id="117" presetID="12" presetClass="entr" presetSubtype="4" fill="hold" grpId="0" nodeType="withEffect">
                                  <p:stCondLst>
                                    <p:cond delay="0"/>
                                  </p:stCondLst>
                                  <p:childTnLst>
                                    <p:set>
                                      <p:cBhvr>
                                        <p:cTn id="118" dur="1" fill="hold">
                                          <p:stCondLst>
                                            <p:cond delay="0"/>
                                          </p:stCondLst>
                                        </p:cTn>
                                        <p:tgtEl>
                                          <p:spTgt spid="4">
                                            <p:graphicEl>
                                              <a:dgm id="{1B494AA6-3D2A-48A7-8B58-1A2C4A58E19A}"/>
                                            </p:graphicEl>
                                          </p:spTgt>
                                        </p:tgtEl>
                                        <p:attrNameLst>
                                          <p:attrName>style.visibility</p:attrName>
                                        </p:attrNameLst>
                                      </p:cBhvr>
                                      <p:to>
                                        <p:strVal val="visible"/>
                                      </p:to>
                                    </p:set>
                                    <p:animEffect transition="in" filter="slide(fromBottom)">
                                      <p:cBhvr>
                                        <p:cTn id="119" dur="500"/>
                                        <p:tgtEl>
                                          <p:spTgt spid="4">
                                            <p:graphicEl>
                                              <a:dgm id="{1B494AA6-3D2A-48A7-8B58-1A2C4A58E19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8000">
              <a:schemeClr val="accent4">
                <a:lumMod val="60000"/>
                <a:lumOff val="40000"/>
              </a:schemeClr>
            </a:gs>
            <a:gs pos="100000">
              <a:schemeClr val="accent1">
                <a:lumMod val="20000"/>
                <a:lumOff val="80000"/>
              </a:schemeClr>
            </a:gs>
          </a:gsLst>
          <a:lin ang="5400000" scaled="1"/>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1546504"/>
              </p:ext>
            </p:extLst>
          </p:nvPr>
        </p:nvGraphicFramePr>
        <p:xfrm>
          <a:off x="152400" y="533400"/>
          <a:ext cx="8704053" cy="60038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16672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graphicEl>
                                              <a:dgm id="{E05BC5D9-8A85-4E76-8DF9-192063AB00B7}"/>
                                            </p:graphicEl>
                                          </p:spTgt>
                                        </p:tgtEl>
                                        <p:attrNameLst>
                                          <p:attrName>style.visibility</p:attrName>
                                        </p:attrNameLst>
                                      </p:cBhvr>
                                      <p:to>
                                        <p:strVal val="visible"/>
                                      </p:to>
                                    </p:set>
                                    <p:animEffect transition="in" filter="slide(fromBottom)">
                                      <p:cBhvr>
                                        <p:cTn id="7" dur="500"/>
                                        <p:tgtEl>
                                          <p:spTgt spid="4">
                                            <p:graphicEl>
                                              <a:dgm id="{E05BC5D9-8A85-4E76-8DF9-192063AB00B7}"/>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graphicEl>
                                              <a:dgm id="{CE884EF0-DD51-4040-A6FA-16D64ADCA46E}"/>
                                            </p:graphicEl>
                                          </p:spTgt>
                                        </p:tgtEl>
                                        <p:attrNameLst>
                                          <p:attrName>style.visibility</p:attrName>
                                        </p:attrNameLst>
                                      </p:cBhvr>
                                      <p:to>
                                        <p:strVal val="visible"/>
                                      </p:to>
                                    </p:set>
                                    <p:animEffect transition="in" filter="slide(fromBottom)">
                                      <p:cBhvr>
                                        <p:cTn id="12" dur="500"/>
                                        <p:tgtEl>
                                          <p:spTgt spid="4">
                                            <p:graphicEl>
                                              <a:dgm id="{CE884EF0-DD51-4040-A6FA-16D64ADCA46E}"/>
                                            </p:graphic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4">
                                            <p:graphicEl>
                                              <a:dgm id="{47DF17EF-BFE7-4EF8-8730-F0E228E91DAC}"/>
                                            </p:graphicEl>
                                          </p:spTgt>
                                        </p:tgtEl>
                                        <p:attrNameLst>
                                          <p:attrName>style.visibility</p:attrName>
                                        </p:attrNameLst>
                                      </p:cBhvr>
                                      <p:to>
                                        <p:strVal val="visible"/>
                                      </p:to>
                                    </p:set>
                                    <p:animEffect transition="in" filter="slide(fromBottom)">
                                      <p:cBhvr>
                                        <p:cTn id="15" dur="500"/>
                                        <p:tgtEl>
                                          <p:spTgt spid="4">
                                            <p:graphicEl>
                                              <a:dgm id="{47DF17EF-BFE7-4EF8-8730-F0E228E91DA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
                                            <p:graphicEl>
                                              <a:dgm id="{F9A11AF4-EDF6-42BB-BB25-CD7572D6C7F8}"/>
                                            </p:graphicEl>
                                          </p:spTgt>
                                        </p:tgtEl>
                                        <p:attrNameLst>
                                          <p:attrName>style.visibility</p:attrName>
                                        </p:attrNameLst>
                                      </p:cBhvr>
                                      <p:to>
                                        <p:strVal val="visible"/>
                                      </p:to>
                                    </p:set>
                                    <p:animEffect transition="in" filter="slide(fromBottom)">
                                      <p:cBhvr>
                                        <p:cTn id="20" dur="500"/>
                                        <p:tgtEl>
                                          <p:spTgt spid="4">
                                            <p:graphicEl>
                                              <a:dgm id="{F9A11AF4-EDF6-42BB-BB25-CD7572D6C7F8}"/>
                                            </p:graphic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4">
                                            <p:graphicEl>
                                              <a:dgm id="{C76B7DF4-C2A7-44F5-8CCE-670B3B9450F2}"/>
                                            </p:graphicEl>
                                          </p:spTgt>
                                        </p:tgtEl>
                                        <p:attrNameLst>
                                          <p:attrName>style.visibility</p:attrName>
                                        </p:attrNameLst>
                                      </p:cBhvr>
                                      <p:to>
                                        <p:strVal val="visible"/>
                                      </p:to>
                                    </p:set>
                                    <p:animEffect transition="in" filter="slide(fromBottom)">
                                      <p:cBhvr>
                                        <p:cTn id="23" dur="500"/>
                                        <p:tgtEl>
                                          <p:spTgt spid="4">
                                            <p:graphicEl>
                                              <a:dgm id="{C76B7DF4-C2A7-44F5-8CCE-670B3B9450F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4">
                                            <p:graphicEl>
                                              <a:dgm id="{B0BFECCC-C416-4866-8F10-F052E0E96302}"/>
                                            </p:graphicEl>
                                          </p:spTgt>
                                        </p:tgtEl>
                                        <p:attrNameLst>
                                          <p:attrName>style.visibility</p:attrName>
                                        </p:attrNameLst>
                                      </p:cBhvr>
                                      <p:to>
                                        <p:strVal val="visible"/>
                                      </p:to>
                                    </p:set>
                                    <p:animEffect transition="in" filter="slide(fromBottom)">
                                      <p:cBhvr>
                                        <p:cTn id="28" dur="500"/>
                                        <p:tgtEl>
                                          <p:spTgt spid="4">
                                            <p:graphicEl>
                                              <a:dgm id="{B0BFECCC-C416-4866-8F10-F052E0E96302}"/>
                                            </p:graphic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
                                            <p:graphicEl>
                                              <a:dgm id="{DD07F7BE-2689-4813-8441-E4DD34B51262}"/>
                                            </p:graphicEl>
                                          </p:spTgt>
                                        </p:tgtEl>
                                        <p:attrNameLst>
                                          <p:attrName>style.visibility</p:attrName>
                                        </p:attrNameLst>
                                      </p:cBhvr>
                                      <p:to>
                                        <p:strVal val="visible"/>
                                      </p:to>
                                    </p:set>
                                    <p:animEffect transition="in" filter="slide(fromBottom)">
                                      <p:cBhvr>
                                        <p:cTn id="31" dur="500"/>
                                        <p:tgtEl>
                                          <p:spTgt spid="4">
                                            <p:graphicEl>
                                              <a:dgm id="{DD07F7BE-2689-4813-8441-E4DD34B51262}"/>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4">
                                            <p:graphicEl>
                                              <a:dgm id="{879E5135-6944-488C-919F-007B41147A61}"/>
                                            </p:graphicEl>
                                          </p:spTgt>
                                        </p:tgtEl>
                                        <p:attrNameLst>
                                          <p:attrName>style.visibility</p:attrName>
                                        </p:attrNameLst>
                                      </p:cBhvr>
                                      <p:to>
                                        <p:strVal val="visible"/>
                                      </p:to>
                                    </p:set>
                                    <p:animEffect transition="in" filter="slide(fromBottom)">
                                      <p:cBhvr>
                                        <p:cTn id="36" dur="500"/>
                                        <p:tgtEl>
                                          <p:spTgt spid="4">
                                            <p:graphicEl>
                                              <a:dgm id="{879E5135-6944-488C-919F-007B41147A61}"/>
                                            </p:graphicEl>
                                          </p:spTgt>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4">
                                            <p:graphicEl>
                                              <a:dgm id="{ACCDA57A-3F6A-41A2-BE87-95BFDD8A36DD}"/>
                                            </p:graphicEl>
                                          </p:spTgt>
                                        </p:tgtEl>
                                        <p:attrNameLst>
                                          <p:attrName>style.visibility</p:attrName>
                                        </p:attrNameLst>
                                      </p:cBhvr>
                                      <p:to>
                                        <p:strVal val="visible"/>
                                      </p:to>
                                    </p:set>
                                    <p:animEffect transition="in" filter="slide(fromBottom)">
                                      <p:cBhvr>
                                        <p:cTn id="39" dur="500"/>
                                        <p:tgtEl>
                                          <p:spTgt spid="4">
                                            <p:graphicEl>
                                              <a:dgm id="{ACCDA57A-3F6A-41A2-BE87-95BFDD8A36DD}"/>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4">
                                            <p:graphicEl>
                                              <a:dgm id="{2453485E-AFDE-46A5-A20D-E9C892CD5342}"/>
                                            </p:graphicEl>
                                          </p:spTgt>
                                        </p:tgtEl>
                                        <p:attrNameLst>
                                          <p:attrName>style.visibility</p:attrName>
                                        </p:attrNameLst>
                                      </p:cBhvr>
                                      <p:to>
                                        <p:strVal val="visible"/>
                                      </p:to>
                                    </p:set>
                                    <p:animEffect transition="in" filter="slide(fromBottom)">
                                      <p:cBhvr>
                                        <p:cTn id="44" dur="500"/>
                                        <p:tgtEl>
                                          <p:spTgt spid="4">
                                            <p:graphicEl>
                                              <a:dgm id="{2453485E-AFDE-46A5-A20D-E9C892CD5342}"/>
                                            </p:graphicEl>
                                          </p:spTgt>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4">
                                            <p:graphicEl>
                                              <a:dgm id="{1EC50860-5EC6-4482-9C08-70D654E5B19F}"/>
                                            </p:graphicEl>
                                          </p:spTgt>
                                        </p:tgtEl>
                                        <p:attrNameLst>
                                          <p:attrName>style.visibility</p:attrName>
                                        </p:attrNameLst>
                                      </p:cBhvr>
                                      <p:to>
                                        <p:strVal val="visible"/>
                                      </p:to>
                                    </p:set>
                                    <p:animEffect transition="in" filter="slide(fromBottom)">
                                      <p:cBhvr>
                                        <p:cTn id="47" dur="500"/>
                                        <p:tgtEl>
                                          <p:spTgt spid="4">
                                            <p:graphicEl>
                                              <a:dgm id="{1EC50860-5EC6-4482-9C08-70D654E5B19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graphicEl>
                                              <a:dgm id="{F7E1F817-FA26-4855-9D07-F0946AF1BD1A}"/>
                                            </p:graphicEl>
                                          </p:spTgt>
                                        </p:tgtEl>
                                        <p:attrNameLst>
                                          <p:attrName>style.visibility</p:attrName>
                                        </p:attrNameLst>
                                      </p:cBhvr>
                                      <p:to>
                                        <p:strVal val="visible"/>
                                      </p:to>
                                    </p:set>
                                    <p:animEffect transition="in" filter="slide(fromBottom)">
                                      <p:cBhvr>
                                        <p:cTn id="52" dur="500"/>
                                        <p:tgtEl>
                                          <p:spTgt spid="4">
                                            <p:graphicEl>
                                              <a:dgm id="{F7E1F817-FA26-4855-9D07-F0946AF1BD1A}"/>
                                            </p:graphicEl>
                                          </p:spTgt>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4">
                                            <p:graphicEl>
                                              <a:dgm id="{C88C9CD3-BC85-4E35-8488-0AB5DFF11EEF}"/>
                                            </p:graphicEl>
                                          </p:spTgt>
                                        </p:tgtEl>
                                        <p:attrNameLst>
                                          <p:attrName>style.visibility</p:attrName>
                                        </p:attrNameLst>
                                      </p:cBhvr>
                                      <p:to>
                                        <p:strVal val="visible"/>
                                      </p:to>
                                    </p:set>
                                    <p:animEffect transition="in" filter="slide(fromBottom)">
                                      <p:cBhvr>
                                        <p:cTn id="55" dur="500"/>
                                        <p:tgtEl>
                                          <p:spTgt spid="4">
                                            <p:graphicEl>
                                              <a:dgm id="{C88C9CD3-BC85-4E35-8488-0AB5DFF11EEF}"/>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4">
                                            <p:graphicEl>
                                              <a:dgm id="{50CCAC61-ACFC-4221-AA21-BAEC4E262779}"/>
                                            </p:graphicEl>
                                          </p:spTgt>
                                        </p:tgtEl>
                                        <p:attrNameLst>
                                          <p:attrName>style.visibility</p:attrName>
                                        </p:attrNameLst>
                                      </p:cBhvr>
                                      <p:to>
                                        <p:strVal val="visible"/>
                                      </p:to>
                                    </p:set>
                                    <p:animEffect transition="in" filter="slide(fromBottom)">
                                      <p:cBhvr>
                                        <p:cTn id="60" dur="500"/>
                                        <p:tgtEl>
                                          <p:spTgt spid="4">
                                            <p:graphicEl>
                                              <a:dgm id="{50CCAC61-ACFC-4221-AA21-BAEC4E262779}"/>
                                            </p:graphicEl>
                                          </p:spTgt>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4">
                                            <p:graphicEl>
                                              <a:dgm id="{94D5A140-1564-4972-A6E9-FF3A6F320F5B}"/>
                                            </p:graphicEl>
                                          </p:spTgt>
                                        </p:tgtEl>
                                        <p:attrNameLst>
                                          <p:attrName>style.visibility</p:attrName>
                                        </p:attrNameLst>
                                      </p:cBhvr>
                                      <p:to>
                                        <p:strVal val="visible"/>
                                      </p:to>
                                    </p:set>
                                    <p:animEffect transition="in" filter="slide(fromBottom)">
                                      <p:cBhvr>
                                        <p:cTn id="63" dur="500"/>
                                        <p:tgtEl>
                                          <p:spTgt spid="4">
                                            <p:graphicEl>
                                              <a:dgm id="{94D5A140-1564-4972-A6E9-FF3A6F320F5B}"/>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4">
                                            <p:graphicEl>
                                              <a:dgm id="{2BA8438A-4CBA-4DA6-A5FD-336BA24730C1}"/>
                                            </p:graphicEl>
                                          </p:spTgt>
                                        </p:tgtEl>
                                        <p:attrNameLst>
                                          <p:attrName>style.visibility</p:attrName>
                                        </p:attrNameLst>
                                      </p:cBhvr>
                                      <p:to>
                                        <p:strVal val="visible"/>
                                      </p:to>
                                    </p:set>
                                    <p:animEffect transition="in" filter="slide(fromBottom)">
                                      <p:cBhvr>
                                        <p:cTn id="68" dur="500"/>
                                        <p:tgtEl>
                                          <p:spTgt spid="4">
                                            <p:graphicEl>
                                              <a:dgm id="{2BA8438A-4CBA-4DA6-A5FD-336BA24730C1}"/>
                                            </p:graphicEl>
                                          </p:spTgt>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4">
                                            <p:graphicEl>
                                              <a:dgm id="{0AF04013-498B-4321-9184-7B0B0C59E955}"/>
                                            </p:graphicEl>
                                          </p:spTgt>
                                        </p:tgtEl>
                                        <p:attrNameLst>
                                          <p:attrName>style.visibility</p:attrName>
                                        </p:attrNameLst>
                                      </p:cBhvr>
                                      <p:to>
                                        <p:strVal val="visible"/>
                                      </p:to>
                                    </p:set>
                                    <p:animEffect transition="in" filter="slide(fromBottom)">
                                      <p:cBhvr>
                                        <p:cTn id="71" dur="500"/>
                                        <p:tgtEl>
                                          <p:spTgt spid="4">
                                            <p:graphicEl>
                                              <a:dgm id="{0AF04013-498B-4321-9184-7B0B0C59E955}"/>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4" fill="hold" grpId="0" nodeType="clickEffect">
                                  <p:stCondLst>
                                    <p:cond delay="0"/>
                                  </p:stCondLst>
                                  <p:childTnLst>
                                    <p:set>
                                      <p:cBhvr>
                                        <p:cTn id="75" dur="1" fill="hold">
                                          <p:stCondLst>
                                            <p:cond delay="0"/>
                                          </p:stCondLst>
                                        </p:cTn>
                                        <p:tgtEl>
                                          <p:spTgt spid="4">
                                            <p:graphicEl>
                                              <a:dgm id="{DDD9E4F3-A000-425C-9226-D52C046345C0}"/>
                                            </p:graphicEl>
                                          </p:spTgt>
                                        </p:tgtEl>
                                        <p:attrNameLst>
                                          <p:attrName>style.visibility</p:attrName>
                                        </p:attrNameLst>
                                      </p:cBhvr>
                                      <p:to>
                                        <p:strVal val="visible"/>
                                      </p:to>
                                    </p:set>
                                    <p:animEffect transition="in" filter="slide(fromBottom)">
                                      <p:cBhvr>
                                        <p:cTn id="76" dur="500"/>
                                        <p:tgtEl>
                                          <p:spTgt spid="4">
                                            <p:graphicEl>
                                              <a:dgm id="{DDD9E4F3-A000-425C-9226-D52C046345C0}"/>
                                            </p:graphicEl>
                                          </p:spTgt>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4">
                                            <p:graphicEl>
                                              <a:dgm id="{3655A67C-5655-450C-997F-238DC849A4E6}"/>
                                            </p:graphicEl>
                                          </p:spTgt>
                                        </p:tgtEl>
                                        <p:attrNameLst>
                                          <p:attrName>style.visibility</p:attrName>
                                        </p:attrNameLst>
                                      </p:cBhvr>
                                      <p:to>
                                        <p:strVal val="visible"/>
                                      </p:to>
                                    </p:set>
                                    <p:animEffect transition="in" filter="slide(fromBottom)">
                                      <p:cBhvr>
                                        <p:cTn id="79" dur="500"/>
                                        <p:tgtEl>
                                          <p:spTgt spid="4">
                                            <p:graphicEl>
                                              <a:dgm id="{3655A67C-5655-450C-997F-238DC849A4E6}"/>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4" fill="hold" grpId="0" nodeType="clickEffect">
                                  <p:stCondLst>
                                    <p:cond delay="0"/>
                                  </p:stCondLst>
                                  <p:childTnLst>
                                    <p:set>
                                      <p:cBhvr>
                                        <p:cTn id="83" dur="1" fill="hold">
                                          <p:stCondLst>
                                            <p:cond delay="0"/>
                                          </p:stCondLst>
                                        </p:cTn>
                                        <p:tgtEl>
                                          <p:spTgt spid="4">
                                            <p:graphicEl>
                                              <a:dgm id="{3566C908-0A2F-486D-BC9C-3F13C7C8282F}"/>
                                            </p:graphicEl>
                                          </p:spTgt>
                                        </p:tgtEl>
                                        <p:attrNameLst>
                                          <p:attrName>style.visibility</p:attrName>
                                        </p:attrNameLst>
                                      </p:cBhvr>
                                      <p:to>
                                        <p:strVal val="visible"/>
                                      </p:to>
                                    </p:set>
                                    <p:animEffect transition="in" filter="slide(fromBottom)">
                                      <p:cBhvr>
                                        <p:cTn id="84" dur="500"/>
                                        <p:tgtEl>
                                          <p:spTgt spid="4">
                                            <p:graphicEl>
                                              <a:dgm id="{3566C908-0A2F-486D-BC9C-3F13C7C8282F}"/>
                                            </p:graphicEl>
                                          </p:spTgt>
                                        </p:tgtEl>
                                      </p:cBhvr>
                                    </p:animEffect>
                                  </p:childTnLst>
                                </p:cTn>
                              </p:par>
                              <p:par>
                                <p:cTn id="85" presetID="12" presetClass="entr" presetSubtype="4" fill="hold" grpId="0" nodeType="withEffect">
                                  <p:stCondLst>
                                    <p:cond delay="0"/>
                                  </p:stCondLst>
                                  <p:childTnLst>
                                    <p:set>
                                      <p:cBhvr>
                                        <p:cTn id="86" dur="1" fill="hold">
                                          <p:stCondLst>
                                            <p:cond delay="0"/>
                                          </p:stCondLst>
                                        </p:cTn>
                                        <p:tgtEl>
                                          <p:spTgt spid="4">
                                            <p:graphicEl>
                                              <a:dgm id="{16FDF7D4-02BD-4E0F-B881-CFDFFFED6DC5}"/>
                                            </p:graphicEl>
                                          </p:spTgt>
                                        </p:tgtEl>
                                        <p:attrNameLst>
                                          <p:attrName>style.visibility</p:attrName>
                                        </p:attrNameLst>
                                      </p:cBhvr>
                                      <p:to>
                                        <p:strVal val="visible"/>
                                      </p:to>
                                    </p:set>
                                    <p:animEffect transition="in" filter="slide(fromBottom)">
                                      <p:cBhvr>
                                        <p:cTn id="87" dur="500"/>
                                        <p:tgtEl>
                                          <p:spTgt spid="4">
                                            <p:graphicEl>
                                              <a:dgm id="{16FDF7D4-02BD-4E0F-B881-CFDFFFED6DC5}"/>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4">
                                            <p:graphicEl>
                                              <a:dgm id="{3352F496-C878-4B32-84DF-ABB39E86D641}"/>
                                            </p:graphicEl>
                                          </p:spTgt>
                                        </p:tgtEl>
                                        <p:attrNameLst>
                                          <p:attrName>style.visibility</p:attrName>
                                        </p:attrNameLst>
                                      </p:cBhvr>
                                      <p:to>
                                        <p:strVal val="visible"/>
                                      </p:to>
                                    </p:set>
                                    <p:animEffect transition="in" filter="slide(fromBottom)">
                                      <p:cBhvr>
                                        <p:cTn id="92" dur="500"/>
                                        <p:tgtEl>
                                          <p:spTgt spid="4">
                                            <p:graphicEl>
                                              <a:dgm id="{3352F496-C878-4B32-84DF-ABB39E86D641}"/>
                                            </p:graphicEl>
                                          </p:spTgt>
                                        </p:tgtEl>
                                      </p:cBhvr>
                                    </p:animEffect>
                                  </p:childTnLst>
                                </p:cTn>
                              </p:par>
                              <p:par>
                                <p:cTn id="93" presetID="12" presetClass="entr" presetSubtype="4" fill="hold" grpId="0" nodeType="withEffect">
                                  <p:stCondLst>
                                    <p:cond delay="0"/>
                                  </p:stCondLst>
                                  <p:childTnLst>
                                    <p:set>
                                      <p:cBhvr>
                                        <p:cTn id="94" dur="1" fill="hold">
                                          <p:stCondLst>
                                            <p:cond delay="0"/>
                                          </p:stCondLst>
                                        </p:cTn>
                                        <p:tgtEl>
                                          <p:spTgt spid="4">
                                            <p:graphicEl>
                                              <a:dgm id="{3CC0238E-21B5-4CB9-A40B-C174598F7B57}"/>
                                            </p:graphicEl>
                                          </p:spTgt>
                                        </p:tgtEl>
                                        <p:attrNameLst>
                                          <p:attrName>style.visibility</p:attrName>
                                        </p:attrNameLst>
                                      </p:cBhvr>
                                      <p:to>
                                        <p:strVal val="visible"/>
                                      </p:to>
                                    </p:set>
                                    <p:animEffect transition="in" filter="slide(fromBottom)">
                                      <p:cBhvr>
                                        <p:cTn id="95" dur="500"/>
                                        <p:tgtEl>
                                          <p:spTgt spid="4">
                                            <p:graphicEl>
                                              <a:dgm id="{3CC0238E-21B5-4CB9-A40B-C174598F7B57}"/>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4">
                                            <p:graphicEl>
                                              <a:dgm id="{E9095E7B-6E42-4B27-93A9-DABCA8C4E4D8}"/>
                                            </p:graphicEl>
                                          </p:spTgt>
                                        </p:tgtEl>
                                        <p:attrNameLst>
                                          <p:attrName>style.visibility</p:attrName>
                                        </p:attrNameLst>
                                      </p:cBhvr>
                                      <p:to>
                                        <p:strVal val="visible"/>
                                      </p:to>
                                    </p:set>
                                    <p:animEffect transition="in" filter="slide(fromBottom)">
                                      <p:cBhvr>
                                        <p:cTn id="100" dur="500"/>
                                        <p:tgtEl>
                                          <p:spTgt spid="4">
                                            <p:graphicEl>
                                              <a:dgm id="{E9095E7B-6E42-4B27-93A9-DABCA8C4E4D8}"/>
                                            </p:graphicEl>
                                          </p:spTgt>
                                        </p:tgtEl>
                                      </p:cBhvr>
                                    </p:animEffect>
                                  </p:childTnLst>
                                </p:cTn>
                              </p:par>
                              <p:par>
                                <p:cTn id="101" presetID="12" presetClass="entr" presetSubtype="4" fill="hold" grpId="0" nodeType="withEffect">
                                  <p:stCondLst>
                                    <p:cond delay="0"/>
                                  </p:stCondLst>
                                  <p:childTnLst>
                                    <p:set>
                                      <p:cBhvr>
                                        <p:cTn id="102" dur="1" fill="hold">
                                          <p:stCondLst>
                                            <p:cond delay="0"/>
                                          </p:stCondLst>
                                        </p:cTn>
                                        <p:tgtEl>
                                          <p:spTgt spid="4">
                                            <p:graphicEl>
                                              <a:dgm id="{D6F2825A-AA50-4CEA-87B0-C95AE76297BC}"/>
                                            </p:graphicEl>
                                          </p:spTgt>
                                        </p:tgtEl>
                                        <p:attrNameLst>
                                          <p:attrName>style.visibility</p:attrName>
                                        </p:attrNameLst>
                                      </p:cBhvr>
                                      <p:to>
                                        <p:strVal val="visible"/>
                                      </p:to>
                                    </p:set>
                                    <p:animEffect transition="in" filter="slide(fromBottom)">
                                      <p:cBhvr>
                                        <p:cTn id="103" dur="500"/>
                                        <p:tgtEl>
                                          <p:spTgt spid="4">
                                            <p:graphicEl>
                                              <a:dgm id="{D6F2825A-AA50-4CEA-87B0-C95AE76297BC}"/>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4">
                                            <p:graphicEl>
                                              <a:dgm id="{43FBBA33-3615-4FBD-AC35-AFB6E9FA28EC}"/>
                                            </p:graphicEl>
                                          </p:spTgt>
                                        </p:tgtEl>
                                        <p:attrNameLst>
                                          <p:attrName>style.visibility</p:attrName>
                                        </p:attrNameLst>
                                      </p:cBhvr>
                                      <p:to>
                                        <p:strVal val="visible"/>
                                      </p:to>
                                    </p:set>
                                    <p:animEffect transition="in" filter="slide(fromBottom)">
                                      <p:cBhvr>
                                        <p:cTn id="108" dur="500"/>
                                        <p:tgtEl>
                                          <p:spTgt spid="4">
                                            <p:graphicEl>
                                              <a:dgm id="{43FBBA33-3615-4FBD-AC35-AFB6E9FA28EC}"/>
                                            </p:graphicEl>
                                          </p:spTgt>
                                        </p:tgtEl>
                                      </p:cBhvr>
                                    </p:animEffect>
                                  </p:childTnLst>
                                </p:cTn>
                              </p:par>
                              <p:par>
                                <p:cTn id="109" presetID="12" presetClass="entr" presetSubtype="4" fill="hold" grpId="0" nodeType="withEffect">
                                  <p:stCondLst>
                                    <p:cond delay="0"/>
                                  </p:stCondLst>
                                  <p:childTnLst>
                                    <p:set>
                                      <p:cBhvr>
                                        <p:cTn id="110" dur="1" fill="hold">
                                          <p:stCondLst>
                                            <p:cond delay="0"/>
                                          </p:stCondLst>
                                        </p:cTn>
                                        <p:tgtEl>
                                          <p:spTgt spid="4">
                                            <p:graphicEl>
                                              <a:dgm id="{539D9CE6-6D48-46E4-8900-8029A0841EE4}"/>
                                            </p:graphicEl>
                                          </p:spTgt>
                                        </p:tgtEl>
                                        <p:attrNameLst>
                                          <p:attrName>style.visibility</p:attrName>
                                        </p:attrNameLst>
                                      </p:cBhvr>
                                      <p:to>
                                        <p:strVal val="visible"/>
                                      </p:to>
                                    </p:set>
                                    <p:animEffect transition="in" filter="slide(fromBottom)">
                                      <p:cBhvr>
                                        <p:cTn id="111" dur="500"/>
                                        <p:tgtEl>
                                          <p:spTgt spid="4">
                                            <p:graphicEl>
                                              <a:dgm id="{539D9CE6-6D48-46E4-8900-8029A0841EE4}"/>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4">
                                            <p:graphicEl>
                                              <a:dgm id="{922425FD-6D43-4932-9BC2-23ED3522B806}"/>
                                            </p:graphicEl>
                                          </p:spTgt>
                                        </p:tgtEl>
                                        <p:attrNameLst>
                                          <p:attrName>style.visibility</p:attrName>
                                        </p:attrNameLst>
                                      </p:cBhvr>
                                      <p:to>
                                        <p:strVal val="visible"/>
                                      </p:to>
                                    </p:set>
                                    <p:animEffect transition="in" filter="slide(fromBottom)">
                                      <p:cBhvr>
                                        <p:cTn id="116" dur="500"/>
                                        <p:tgtEl>
                                          <p:spTgt spid="4">
                                            <p:graphicEl>
                                              <a:dgm id="{922425FD-6D43-4932-9BC2-23ED3522B806}"/>
                                            </p:graphicEl>
                                          </p:spTgt>
                                        </p:tgtEl>
                                      </p:cBhvr>
                                    </p:animEffect>
                                  </p:childTnLst>
                                </p:cTn>
                              </p:par>
                              <p:par>
                                <p:cTn id="117" presetID="12" presetClass="entr" presetSubtype="4" fill="hold" grpId="0" nodeType="withEffect">
                                  <p:stCondLst>
                                    <p:cond delay="0"/>
                                  </p:stCondLst>
                                  <p:childTnLst>
                                    <p:set>
                                      <p:cBhvr>
                                        <p:cTn id="118" dur="1" fill="hold">
                                          <p:stCondLst>
                                            <p:cond delay="0"/>
                                          </p:stCondLst>
                                        </p:cTn>
                                        <p:tgtEl>
                                          <p:spTgt spid="4">
                                            <p:graphicEl>
                                              <a:dgm id="{9AB3F261-86DF-4EAE-9A78-382F83486546}"/>
                                            </p:graphicEl>
                                          </p:spTgt>
                                        </p:tgtEl>
                                        <p:attrNameLst>
                                          <p:attrName>style.visibility</p:attrName>
                                        </p:attrNameLst>
                                      </p:cBhvr>
                                      <p:to>
                                        <p:strVal val="visible"/>
                                      </p:to>
                                    </p:set>
                                    <p:animEffect transition="in" filter="slide(fromBottom)">
                                      <p:cBhvr>
                                        <p:cTn id="119" dur="500"/>
                                        <p:tgtEl>
                                          <p:spTgt spid="4">
                                            <p:graphicEl>
                                              <a:dgm id="{9AB3F261-86DF-4EAE-9A78-382F83486546}"/>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2" presetClass="entr" presetSubtype="4" fill="hold" grpId="0" nodeType="clickEffect">
                                  <p:stCondLst>
                                    <p:cond delay="0"/>
                                  </p:stCondLst>
                                  <p:childTnLst>
                                    <p:set>
                                      <p:cBhvr>
                                        <p:cTn id="123" dur="1" fill="hold">
                                          <p:stCondLst>
                                            <p:cond delay="0"/>
                                          </p:stCondLst>
                                        </p:cTn>
                                        <p:tgtEl>
                                          <p:spTgt spid="4">
                                            <p:graphicEl>
                                              <a:dgm id="{D6D7349F-E482-4E83-87B1-50725AA85332}"/>
                                            </p:graphicEl>
                                          </p:spTgt>
                                        </p:tgtEl>
                                        <p:attrNameLst>
                                          <p:attrName>style.visibility</p:attrName>
                                        </p:attrNameLst>
                                      </p:cBhvr>
                                      <p:to>
                                        <p:strVal val="visible"/>
                                      </p:to>
                                    </p:set>
                                    <p:animEffect transition="in" filter="slide(fromBottom)">
                                      <p:cBhvr>
                                        <p:cTn id="124" dur="500"/>
                                        <p:tgtEl>
                                          <p:spTgt spid="4">
                                            <p:graphicEl>
                                              <a:dgm id="{D6D7349F-E482-4E83-87B1-50725AA85332}"/>
                                            </p:graphicEl>
                                          </p:spTgt>
                                        </p:tgtEl>
                                      </p:cBhvr>
                                    </p:animEffect>
                                  </p:childTnLst>
                                </p:cTn>
                              </p:par>
                              <p:par>
                                <p:cTn id="125" presetID="12" presetClass="entr" presetSubtype="4" fill="hold" grpId="0" nodeType="withEffect">
                                  <p:stCondLst>
                                    <p:cond delay="0"/>
                                  </p:stCondLst>
                                  <p:childTnLst>
                                    <p:set>
                                      <p:cBhvr>
                                        <p:cTn id="126" dur="1" fill="hold">
                                          <p:stCondLst>
                                            <p:cond delay="0"/>
                                          </p:stCondLst>
                                        </p:cTn>
                                        <p:tgtEl>
                                          <p:spTgt spid="4">
                                            <p:graphicEl>
                                              <a:dgm id="{EE42EF87-9D7F-4A36-B74C-3870212AF81E}"/>
                                            </p:graphicEl>
                                          </p:spTgt>
                                        </p:tgtEl>
                                        <p:attrNameLst>
                                          <p:attrName>style.visibility</p:attrName>
                                        </p:attrNameLst>
                                      </p:cBhvr>
                                      <p:to>
                                        <p:strVal val="visible"/>
                                      </p:to>
                                    </p:set>
                                    <p:animEffect transition="in" filter="slide(fromBottom)">
                                      <p:cBhvr>
                                        <p:cTn id="127" dur="500"/>
                                        <p:tgtEl>
                                          <p:spTgt spid="4">
                                            <p:graphicEl>
                                              <a:dgm id="{EE42EF87-9D7F-4A36-B74C-3870212AF81E}"/>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2" presetClass="entr" presetSubtype="4" fill="hold" grpId="0" nodeType="clickEffect">
                                  <p:stCondLst>
                                    <p:cond delay="0"/>
                                  </p:stCondLst>
                                  <p:childTnLst>
                                    <p:set>
                                      <p:cBhvr>
                                        <p:cTn id="131" dur="1" fill="hold">
                                          <p:stCondLst>
                                            <p:cond delay="0"/>
                                          </p:stCondLst>
                                        </p:cTn>
                                        <p:tgtEl>
                                          <p:spTgt spid="4">
                                            <p:graphicEl>
                                              <a:dgm id="{7F17F2C4-5AE9-4A89-A2A7-AE308B8BF599}"/>
                                            </p:graphicEl>
                                          </p:spTgt>
                                        </p:tgtEl>
                                        <p:attrNameLst>
                                          <p:attrName>style.visibility</p:attrName>
                                        </p:attrNameLst>
                                      </p:cBhvr>
                                      <p:to>
                                        <p:strVal val="visible"/>
                                      </p:to>
                                    </p:set>
                                    <p:animEffect transition="in" filter="slide(fromBottom)">
                                      <p:cBhvr>
                                        <p:cTn id="132" dur="500"/>
                                        <p:tgtEl>
                                          <p:spTgt spid="4">
                                            <p:graphicEl>
                                              <a:dgm id="{7F17F2C4-5AE9-4A89-A2A7-AE308B8BF599}"/>
                                            </p:graphicEl>
                                          </p:spTgt>
                                        </p:tgtEl>
                                      </p:cBhvr>
                                    </p:animEffect>
                                  </p:childTnLst>
                                </p:cTn>
                              </p:par>
                              <p:par>
                                <p:cTn id="133" presetID="12" presetClass="entr" presetSubtype="4" fill="hold" grpId="0" nodeType="withEffect">
                                  <p:stCondLst>
                                    <p:cond delay="0"/>
                                  </p:stCondLst>
                                  <p:childTnLst>
                                    <p:set>
                                      <p:cBhvr>
                                        <p:cTn id="134" dur="1" fill="hold">
                                          <p:stCondLst>
                                            <p:cond delay="0"/>
                                          </p:stCondLst>
                                        </p:cTn>
                                        <p:tgtEl>
                                          <p:spTgt spid="4">
                                            <p:graphicEl>
                                              <a:dgm id="{63A993F9-E41F-42BA-8836-FFC2634D8A14}"/>
                                            </p:graphicEl>
                                          </p:spTgt>
                                        </p:tgtEl>
                                        <p:attrNameLst>
                                          <p:attrName>style.visibility</p:attrName>
                                        </p:attrNameLst>
                                      </p:cBhvr>
                                      <p:to>
                                        <p:strVal val="visible"/>
                                      </p:to>
                                    </p:set>
                                    <p:animEffect transition="in" filter="slide(fromBottom)">
                                      <p:cBhvr>
                                        <p:cTn id="135" dur="500"/>
                                        <p:tgtEl>
                                          <p:spTgt spid="4">
                                            <p:graphicEl>
                                              <a:dgm id="{63A993F9-E41F-42BA-8836-FFC2634D8A1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8000">
              <a:schemeClr val="accent4">
                <a:lumMod val="60000"/>
                <a:lumOff val="40000"/>
              </a:schemeClr>
            </a:gs>
            <a:gs pos="100000">
              <a:schemeClr val="accent1">
                <a:lumMod val="20000"/>
                <a:lumOff val="80000"/>
              </a:schemeClr>
            </a:gs>
          </a:gsLst>
          <a:lin ang="5400000" scaled="1"/>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126019570"/>
              </p:ext>
            </p:extLst>
          </p:nvPr>
        </p:nvGraphicFramePr>
        <p:xfrm>
          <a:off x="228600" y="609600"/>
          <a:ext cx="8610600" cy="60426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884948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graphicEl>
                                              <a:dgm id="{1E57256D-BADC-4099-8D97-413AF569C3E0}"/>
                                            </p:graphicEl>
                                          </p:spTgt>
                                        </p:tgtEl>
                                        <p:attrNameLst>
                                          <p:attrName>style.visibility</p:attrName>
                                        </p:attrNameLst>
                                      </p:cBhvr>
                                      <p:to>
                                        <p:strVal val="visible"/>
                                      </p:to>
                                    </p:set>
                                    <p:animEffect transition="in" filter="slide(fromBottom)">
                                      <p:cBhvr>
                                        <p:cTn id="7" dur="500"/>
                                        <p:tgtEl>
                                          <p:spTgt spid="4">
                                            <p:graphicEl>
                                              <a:dgm id="{1E57256D-BADC-4099-8D97-413AF569C3E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graphicEl>
                                              <a:dgm id="{03FD7EF0-6294-4445-A708-D000BA1481D6}"/>
                                            </p:graphicEl>
                                          </p:spTgt>
                                        </p:tgtEl>
                                        <p:attrNameLst>
                                          <p:attrName>style.visibility</p:attrName>
                                        </p:attrNameLst>
                                      </p:cBhvr>
                                      <p:to>
                                        <p:strVal val="visible"/>
                                      </p:to>
                                    </p:set>
                                    <p:animEffect transition="in" filter="slide(fromBottom)">
                                      <p:cBhvr>
                                        <p:cTn id="12" dur="500"/>
                                        <p:tgtEl>
                                          <p:spTgt spid="4">
                                            <p:graphicEl>
                                              <a:dgm id="{03FD7EF0-6294-4445-A708-D000BA1481D6}"/>
                                            </p:graphic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4">
                                            <p:graphicEl>
                                              <a:dgm id="{090D0132-F4AB-440A-A87D-00FEBD1ACD2F}"/>
                                            </p:graphicEl>
                                          </p:spTgt>
                                        </p:tgtEl>
                                        <p:attrNameLst>
                                          <p:attrName>style.visibility</p:attrName>
                                        </p:attrNameLst>
                                      </p:cBhvr>
                                      <p:to>
                                        <p:strVal val="visible"/>
                                      </p:to>
                                    </p:set>
                                    <p:animEffect transition="in" filter="slide(fromBottom)">
                                      <p:cBhvr>
                                        <p:cTn id="15" dur="500"/>
                                        <p:tgtEl>
                                          <p:spTgt spid="4">
                                            <p:graphicEl>
                                              <a:dgm id="{090D0132-F4AB-440A-A87D-00FEBD1ACD2F}"/>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
                                            <p:graphicEl>
                                              <a:dgm id="{F8424485-F90E-4F60-8419-E4C0CC5F1D0D}"/>
                                            </p:graphicEl>
                                          </p:spTgt>
                                        </p:tgtEl>
                                        <p:attrNameLst>
                                          <p:attrName>style.visibility</p:attrName>
                                        </p:attrNameLst>
                                      </p:cBhvr>
                                      <p:to>
                                        <p:strVal val="visible"/>
                                      </p:to>
                                    </p:set>
                                    <p:animEffect transition="in" filter="slide(fromBottom)">
                                      <p:cBhvr>
                                        <p:cTn id="20" dur="500"/>
                                        <p:tgtEl>
                                          <p:spTgt spid="4">
                                            <p:graphicEl>
                                              <a:dgm id="{F8424485-F90E-4F60-8419-E4C0CC5F1D0D}"/>
                                            </p:graphic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4">
                                            <p:graphicEl>
                                              <a:dgm id="{1F11C1DD-DE8E-459F-A15A-D1131A935EB1}"/>
                                            </p:graphicEl>
                                          </p:spTgt>
                                        </p:tgtEl>
                                        <p:attrNameLst>
                                          <p:attrName>style.visibility</p:attrName>
                                        </p:attrNameLst>
                                      </p:cBhvr>
                                      <p:to>
                                        <p:strVal val="visible"/>
                                      </p:to>
                                    </p:set>
                                    <p:animEffect transition="in" filter="slide(fromBottom)">
                                      <p:cBhvr>
                                        <p:cTn id="23" dur="500"/>
                                        <p:tgtEl>
                                          <p:spTgt spid="4">
                                            <p:graphicEl>
                                              <a:dgm id="{1F11C1DD-DE8E-459F-A15A-D1131A935EB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4">
                                            <p:graphicEl>
                                              <a:dgm id="{05F322E4-513A-4A21-AF75-EF9EFE746853}"/>
                                            </p:graphicEl>
                                          </p:spTgt>
                                        </p:tgtEl>
                                        <p:attrNameLst>
                                          <p:attrName>style.visibility</p:attrName>
                                        </p:attrNameLst>
                                      </p:cBhvr>
                                      <p:to>
                                        <p:strVal val="visible"/>
                                      </p:to>
                                    </p:set>
                                    <p:animEffect transition="in" filter="slide(fromBottom)">
                                      <p:cBhvr>
                                        <p:cTn id="28" dur="500"/>
                                        <p:tgtEl>
                                          <p:spTgt spid="4">
                                            <p:graphicEl>
                                              <a:dgm id="{05F322E4-513A-4A21-AF75-EF9EFE746853}"/>
                                            </p:graphic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
                                            <p:graphicEl>
                                              <a:dgm id="{9B4C2B3F-10EA-4AD3-B4F6-44ED55B9708F}"/>
                                            </p:graphicEl>
                                          </p:spTgt>
                                        </p:tgtEl>
                                        <p:attrNameLst>
                                          <p:attrName>style.visibility</p:attrName>
                                        </p:attrNameLst>
                                      </p:cBhvr>
                                      <p:to>
                                        <p:strVal val="visible"/>
                                      </p:to>
                                    </p:set>
                                    <p:animEffect transition="in" filter="slide(fromBottom)">
                                      <p:cBhvr>
                                        <p:cTn id="31" dur="500"/>
                                        <p:tgtEl>
                                          <p:spTgt spid="4">
                                            <p:graphicEl>
                                              <a:dgm id="{9B4C2B3F-10EA-4AD3-B4F6-44ED55B9708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4">
                                            <p:graphicEl>
                                              <a:dgm id="{6F2E6C9E-E282-40FB-83FB-281E2786F3F0}"/>
                                            </p:graphicEl>
                                          </p:spTgt>
                                        </p:tgtEl>
                                        <p:attrNameLst>
                                          <p:attrName>style.visibility</p:attrName>
                                        </p:attrNameLst>
                                      </p:cBhvr>
                                      <p:to>
                                        <p:strVal val="visible"/>
                                      </p:to>
                                    </p:set>
                                    <p:animEffect transition="in" filter="slide(fromBottom)">
                                      <p:cBhvr>
                                        <p:cTn id="36" dur="500"/>
                                        <p:tgtEl>
                                          <p:spTgt spid="4">
                                            <p:graphicEl>
                                              <a:dgm id="{6F2E6C9E-E282-40FB-83FB-281E2786F3F0}"/>
                                            </p:graphicEl>
                                          </p:spTgt>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4">
                                            <p:graphicEl>
                                              <a:dgm id="{11C6CDDF-0393-44CA-878A-E24D290AC528}"/>
                                            </p:graphicEl>
                                          </p:spTgt>
                                        </p:tgtEl>
                                        <p:attrNameLst>
                                          <p:attrName>style.visibility</p:attrName>
                                        </p:attrNameLst>
                                      </p:cBhvr>
                                      <p:to>
                                        <p:strVal val="visible"/>
                                      </p:to>
                                    </p:set>
                                    <p:animEffect transition="in" filter="slide(fromBottom)">
                                      <p:cBhvr>
                                        <p:cTn id="39" dur="500"/>
                                        <p:tgtEl>
                                          <p:spTgt spid="4">
                                            <p:graphicEl>
                                              <a:dgm id="{11C6CDDF-0393-44CA-878A-E24D290AC52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4">
                                            <p:graphicEl>
                                              <a:dgm id="{AA7B3C6C-E34A-4343-A1DC-90D52D83668B}"/>
                                            </p:graphicEl>
                                          </p:spTgt>
                                        </p:tgtEl>
                                        <p:attrNameLst>
                                          <p:attrName>style.visibility</p:attrName>
                                        </p:attrNameLst>
                                      </p:cBhvr>
                                      <p:to>
                                        <p:strVal val="visible"/>
                                      </p:to>
                                    </p:set>
                                    <p:animEffect transition="in" filter="slide(fromBottom)">
                                      <p:cBhvr>
                                        <p:cTn id="44" dur="500"/>
                                        <p:tgtEl>
                                          <p:spTgt spid="4">
                                            <p:graphicEl>
                                              <a:dgm id="{AA7B3C6C-E34A-4343-A1DC-90D52D83668B}"/>
                                            </p:graphicEl>
                                          </p:spTgt>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4">
                                            <p:graphicEl>
                                              <a:dgm id="{19265158-7838-4E78-9375-3C603510C95F}"/>
                                            </p:graphicEl>
                                          </p:spTgt>
                                        </p:tgtEl>
                                        <p:attrNameLst>
                                          <p:attrName>style.visibility</p:attrName>
                                        </p:attrNameLst>
                                      </p:cBhvr>
                                      <p:to>
                                        <p:strVal val="visible"/>
                                      </p:to>
                                    </p:set>
                                    <p:animEffect transition="in" filter="slide(fromBottom)">
                                      <p:cBhvr>
                                        <p:cTn id="47" dur="500"/>
                                        <p:tgtEl>
                                          <p:spTgt spid="4">
                                            <p:graphicEl>
                                              <a:dgm id="{19265158-7838-4E78-9375-3C603510C95F}"/>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graphicEl>
                                              <a:dgm id="{D3243D95-D234-4251-8D8F-F4E6EBE9C007}"/>
                                            </p:graphicEl>
                                          </p:spTgt>
                                        </p:tgtEl>
                                        <p:attrNameLst>
                                          <p:attrName>style.visibility</p:attrName>
                                        </p:attrNameLst>
                                      </p:cBhvr>
                                      <p:to>
                                        <p:strVal val="visible"/>
                                      </p:to>
                                    </p:set>
                                    <p:animEffect transition="in" filter="slide(fromBottom)">
                                      <p:cBhvr>
                                        <p:cTn id="52" dur="500"/>
                                        <p:tgtEl>
                                          <p:spTgt spid="4">
                                            <p:graphicEl>
                                              <a:dgm id="{D3243D95-D234-4251-8D8F-F4E6EBE9C007}"/>
                                            </p:graphicEl>
                                          </p:spTgt>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4">
                                            <p:graphicEl>
                                              <a:dgm id="{15C4D647-D6DB-4173-95CB-9F6759879BE5}"/>
                                            </p:graphicEl>
                                          </p:spTgt>
                                        </p:tgtEl>
                                        <p:attrNameLst>
                                          <p:attrName>style.visibility</p:attrName>
                                        </p:attrNameLst>
                                      </p:cBhvr>
                                      <p:to>
                                        <p:strVal val="visible"/>
                                      </p:to>
                                    </p:set>
                                    <p:animEffect transition="in" filter="slide(fromBottom)">
                                      <p:cBhvr>
                                        <p:cTn id="55" dur="500"/>
                                        <p:tgtEl>
                                          <p:spTgt spid="4">
                                            <p:graphicEl>
                                              <a:dgm id="{15C4D647-D6DB-4173-95CB-9F6759879BE5}"/>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4">
                                            <p:graphicEl>
                                              <a:dgm id="{4F193EA4-B4B2-4005-9659-D55188C64889}"/>
                                            </p:graphicEl>
                                          </p:spTgt>
                                        </p:tgtEl>
                                        <p:attrNameLst>
                                          <p:attrName>style.visibility</p:attrName>
                                        </p:attrNameLst>
                                      </p:cBhvr>
                                      <p:to>
                                        <p:strVal val="visible"/>
                                      </p:to>
                                    </p:set>
                                    <p:animEffect transition="in" filter="slide(fromBottom)">
                                      <p:cBhvr>
                                        <p:cTn id="60" dur="500"/>
                                        <p:tgtEl>
                                          <p:spTgt spid="4">
                                            <p:graphicEl>
                                              <a:dgm id="{4F193EA4-B4B2-4005-9659-D55188C64889}"/>
                                            </p:graphicEl>
                                          </p:spTgt>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4">
                                            <p:graphicEl>
                                              <a:dgm id="{07000F4F-7213-4024-9A81-0122B993941A}"/>
                                            </p:graphicEl>
                                          </p:spTgt>
                                        </p:tgtEl>
                                        <p:attrNameLst>
                                          <p:attrName>style.visibility</p:attrName>
                                        </p:attrNameLst>
                                      </p:cBhvr>
                                      <p:to>
                                        <p:strVal val="visible"/>
                                      </p:to>
                                    </p:set>
                                    <p:animEffect transition="in" filter="slide(fromBottom)">
                                      <p:cBhvr>
                                        <p:cTn id="63" dur="500"/>
                                        <p:tgtEl>
                                          <p:spTgt spid="4">
                                            <p:graphicEl>
                                              <a:dgm id="{07000F4F-7213-4024-9A81-0122B993941A}"/>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4">
                                            <p:graphicEl>
                                              <a:dgm id="{F0E00EA6-19F8-4B90-B606-BE6A393E421D}"/>
                                            </p:graphicEl>
                                          </p:spTgt>
                                        </p:tgtEl>
                                        <p:attrNameLst>
                                          <p:attrName>style.visibility</p:attrName>
                                        </p:attrNameLst>
                                      </p:cBhvr>
                                      <p:to>
                                        <p:strVal val="visible"/>
                                      </p:to>
                                    </p:set>
                                    <p:animEffect transition="in" filter="slide(fromBottom)">
                                      <p:cBhvr>
                                        <p:cTn id="68" dur="500"/>
                                        <p:tgtEl>
                                          <p:spTgt spid="4">
                                            <p:graphicEl>
                                              <a:dgm id="{F0E00EA6-19F8-4B90-B606-BE6A393E421D}"/>
                                            </p:graphicEl>
                                          </p:spTgt>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4">
                                            <p:graphicEl>
                                              <a:dgm id="{77469049-65E3-456F-828C-89D652316EA9}"/>
                                            </p:graphicEl>
                                          </p:spTgt>
                                        </p:tgtEl>
                                        <p:attrNameLst>
                                          <p:attrName>style.visibility</p:attrName>
                                        </p:attrNameLst>
                                      </p:cBhvr>
                                      <p:to>
                                        <p:strVal val="visible"/>
                                      </p:to>
                                    </p:set>
                                    <p:animEffect transition="in" filter="slide(fromBottom)">
                                      <p:cBhvr>
                                        <p:cTn id="71" dur="500"/>
                                        <p:tgtEl>
                                          <p:spTgt spid="4">
                                            <p:graphicEl>
                                              <a:dgm id="{77469049-65E3-456F-828C-89D652316EA9}"/>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4" fill="hold" grpId="0" nodeType="clickEffect">
                                  <p:stCondLst>
                                    <p:cond delay="0"/>
                                  </p:stCondLst>
                                  <p:childTnLst>
                                    <p:set>
                                      <p:cBhvr>
                                        <p:cTn id="75" dur="1" fill="hold">
                                          <p:stCondLst>
                                            <p:cond delay="0"/>
                                          </p:stCondLst>
                                        </p:cTn>
                                        <p:tgtEl>
                                          <p:spTgt spid="4">
                                            <p:graphicEl>
                                              <a:dgm id="{5FA3510A-D80E-4497-9F35-F2AC9F064742}"/>
                                            </p:graphicEl>
                                          </p:spTgt>
                                        </p:tgtEl>
                                        <p:attrNameLst>
                                          <p:attrName>style.visibility</p:attrName>
                                        </p:attrNameLst>
                                      </p:cBhvr>
                                      <p:to>
                                        <p:strVal val="visible"/>
                                      </p:to>
                                    </p:set>
                                    <p:animEffect transition="in" filter="slide(fromBottom)">
                                      <p:cBhvr>
                                        <p:cTn id="76" dur="500"/>
                                        <p:tgtEl>
                                          <p:spTgt spid="4">
                                            <p:graphicEl>
                                              <a:dgm id="{5FA3510A-D80E-4497-9F35-F2AC9F064742}"/>
                                            </p:graphicEl>
                                          </p:spTgt>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4">
                                            <p:graphicEl>
                                              <a:dgm id="{E84D3BD3-5A52-4F74-8AD2-5B700F4E12A3}"/>
                                            </p:graphicEl>
                                          </p:spTgt>
                                        </p:tgtEl>
                                        <p:attrNameLst>
                                          <p:attrName>style.visibility</p:attrName>
                                        </p:attrNameLst>
                                      </p:cBhvr>
                                      <p:to>
                                        <p:strVal val="visible"/>
                                      </p:to>
                                    </p:set>
                                    <p:animEffect transition="in" filter="slide(fromBottom)">
                                      <p:cBhvr>
                                        <p:cTn id="79" dur="500"/>
                                        <p:tgtEl>
                                          <p:spTgt spid="4">
                                            <p:graphicEl>
                                              <a:dgm id="{E84D3BD3-5A52-4F74-8AD2-5B700F4E12A3}"/>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4" fill="hold" grpId="0" nodeType="clickEffect">
                                  <p:stCondLst>
                                    <p:cond delay="0"/>
                                  </p:stCondLst>
                                  <p:childTnLst>
                                    <p:set>
                                      <p:cBhvr>
                                        <p:cTn id="83" dur="1" fill="hold">
                                          <p:stCondLst>
                                            <p:cond delay="0"/>
                                          </p:stCondLst>
                                        </p:cTn>
                                        <p:tgtEl>
                                          <p:spTgt spid="4">
                                            <p:graphicEl>
                                              <a:dgm id="{1F0624E5-FDFC-40B4-9070-906CED8A1FF2}"/>
                                            </p:graphicEl>
                                          </p:spTgt>
                                        </p:tgtEl>
                                        <p:attrNameLst>
                                          <p:attrName>style.visibility</p:attrName>
                                        </p:attrNameLst>
                                      </p:cBhvr>
                                      <p:to>
                                        <p:strVal val="visible"/>
                                      </p:to>
                                    </p:set>
                                    <p:animEffect transition="in" filter="slide(fromBottom)">
                                      <p:cBhvr>
                                        <p:cTn id="84" dur="500"/>
                                        <p:tgtEl>
                                          <p:spTgt spid="4">
                                            <p:graphicEl>
                                              <a:dgm id="{1F0624E5-FDFC-40B4-9070-906CED8A1FF2}"/>
                                            </p:graphicEl>
                                          </p:spTgt>
                                        </p:tgtEl>
                                      </p:cBhvr>
                                    </p:animEffect>
                                  </p:childTnLst>
                                </p:cTn>
                              </p:par>
                              <p:par>
                                <p:cTn id="85" presetID="12" presetClass="entr" presetSubtype="4" fill="hold" grpId="0" nodeType="withEffect">
                                  <p:stCondLst>
                                    <p:cond delay="0"/>
                                  </p:stCondLst>
                                  <p:childTnLst>
                                    <p:set>
                                      <p:cBhvr>
                                        <p:cTn id="86" dur="1" fill="hold">
                                          <p:stCondLst>
                                            <p:cond delay="0"/>
                                          </p:stCondLst>
                                        </p:cTn>
                                        <p:tgtEl>
                                          <p:spTgt spid="4">
                                            <p:graphicEl>
                                              <a:dgm id="{17B35586-2E55-4569-A3FA-268FCB8E311F}"/>
                                            </p:graphicEl>
                                          </p:spTgt>
                                        </p:tgtEl>
                                        <p:attrNameLst>
                                          <p:attrName>style.visibility</p:attrName>
                                        </p:attrNameLst>
                                      </p:cBhvr>
                                      <p:to>
                                        <p:strVal val="visible"/>
                                      </p:to>
                                    </p:set>
                                    <p:animEffect transition="in" filter="slide(fromBottom)">
                                      <p:cBhvr>
                                        <p:cTn id="87" dur="500"/>
                                        <p:tgtEl>
                                          <p:spTgt spid="4">
                                            <p:graphicEl>
                                              <a:dgm id="{17B35586-2E55-4569-A3FA-268FCB8E311F}"/>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4">
                                            <p:graphicEl>
                                              <a:dgm id="{62AE06BB-D2FA-48AA-A931-C168B5AD4908}"/>
                                            </p:graphicEl>
                                          </p:spTgt>
                                        </p:tgtEl>
                                        <p:attrNameLst>
                                          <p:attrName>style.visibility</p:attrName>
                                        </p:attrNameLst>
                                      </p:cBhvr>
                                      <p:to>
                                        <p:strVal val="visible"/>
                                      </p:to>
                                    </p:set>
                                    <p:animEffect transition="in" filter="slide(fromBottom)">
                                      <p:cBhvr>
                                        <p:cTn id="92" dur="500"/>
                                        <p:tgtEl>
                                          <p:spTgt spid="4">
                                            <p:graphicEl>
                                              <a:dgm id="{62AE06BB-D2FA-48AA-A931-C168B5AD4908}"/>
                                            </p:graphicEl>
                                          </p:spTgt>
                                        </p:tgtEl>
                                      </p:cBhvr>
                                    </p:animEffect>
                                  </p:childTnLst>
                                </p:cTn>
                              </p:par>
                              <p:par>
                                <p:cTn id="93" presetID="12" presetClass="entr" presetSubtype="4" fill="hold" grpId="0" nodeType="withEffect">
                                  <p:stCondLst>
                                    <p:cond delay="0"/>
                                  </p:stCondLst>
                                  <p:childTnLst>
                                    <p:set>
                                      <p:cBhvr>
                                        <p:cTn id="94" dur="1" fill="hold">
                                          <p:stCondLst>
                                            <p:cond delay="0"/>
                                          </p:stCondLst>
                                        </p:cTn>
                                        <p:tgtEl>
                                          <p:spTgt spid="4">
                                            <p:graphicEl>
                                              <a:dgm id="{229CB61E-E464-4438-BC81-DE50EC9F8897}"/>
                                            </p:graphicEl>
                                          </p:spTgt>
                                        </p:tgtEl>
                                        <p:attrNameLst>
                                          <p:attrName>style.visibility</p:attrName>
                                        </p:attrNameLst>
                                      </p:cBhvr>
                                      <p:to>
                                        <p:strVal val="visible"/>
                                      </p:to>
                                    </p:set>
                                    <p:animEffect transition="in" filter="slide(fromBottom)">
                                      <p:cBhvr>
                                        <p:cTn id="95" dur="500"/>
                                        <p:tgtEl>
                                          <p:spTgt spid="4">
                                            <p:graphicEl>
                                              <a:dgm id="{229CB61E-E464-4438-BC81-DE50EC9F8897}"/>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4">
                                            <p:graphicEl>
                                              <a:dgm id="{641A5C5A-E7B6-4B57-B78B-A63D2101F30B}"/>
                                            </p:graphicEl>
                                          </p:spTgt>
                                        </p:tgtEl>
                                        <p:attrNameLst>
                                          <p:attrName>style.visibility</p:attrName>
                                        </p:attrNameLst>
                                      </p:cBhvr>
                                      <p:to>
                                        <p:strVal val="visible"/>
                                      </p:to>
                                    </p:set>
                                    <p:animEffect transition="in" filter="slide(fromBottom)">
                                      <p:cBhvr>
                                        <p:cTn id="100" dur="500"/>
                                        <p:tgtEl>
                                          <p:spTgt spid="4">
                                            <p:graphicEl>
                                              <a:dgm id="{641A5C5A-E7B6-4B57-B78B-A63D2101F30B}"/>
                                            </p:graphicEl>
                                          </p:spTgt>
                                        </p:tgtEl>
                                      </p:cBhvr>
                                    </p:animEffect>
                                  </p:childTnLst>
                                </p:cTn>
                              </p:par>
                              <p:par>
                                <p:cTn id="101" presetID="12" presetClass="entr" presetSubtype="4" fill="hold" grpId="0" nodeType="withEffect">
                                  <p:stCondLst>
                                    <p:cond delay="0"/>
                                  </p:stCondLst>
                                  <p:childTnLst>
                                    <p:set>
                                      <p:cBhvr>
                                        <p:cTn id="102" dur="1" fill="hold">
                                          <p:stCondLst>
                                            <p:cond delay="0"/>
                                          </p:stCondLst>
                                        </p:cTn>
                                        <p:tgtEl>
                                          <p:spTgt spid="4">
                                            <p:graphicEl>
                                              <a:dgm id="{311720B2-C7FA-432F-A3A5-DC6441353AB1}"/>
                                            </p:graphicEl>
                                          </p:spTgt>
                                        </p:tgtEl>
                                        <p:attrNameLst>
                                          <p:attrName>style.visibility</p:attrName>
                                        </p:attrNameLst>
                                      </p:cBhvr>
                                      <p:to>
                                        <p:strVal val="visible"/>
                                      </p:to>
                                    </p:set>
                                    <p:animEffect transition="in" filter="slide(fromBottom)">
                                      <p:cBhvr>
                                        <p:cTn id="103" dur="500"/>
                                        <p:tgtEl>
                                          <p:spTgt spid="4">
                                            <p:graphicEl>
                                              <a:dgm id="{311720B2-C7FA-432F-A3A5-DC6441353AB1}"/>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4">
                                            <p:graphicEl>
                                              <a:dgm id="{0BEA30EE-D6E8-4752-AB4E-3269AA745E22}"/>
                                            </p:graphicEl>
                                          </p:spTgt>
                                        </p:tgtEl>
                                        <p:attrNameLst>
                                          <p:attrName>style.visibility</p:attrName>
                                        </p:attrNameLst>
                                      </p:cBhvr>
                                      <p:to>
                                        <p:strVal val="visible"/>
                                      </p:to>
                                    </p:set>
                                    <p:animEffect transition="in" filter="slide(fromBottom)">
                                      <p:cBhvr>
                                        <p:cTn id="108" dur="500"/>
                                        <p:tgtEl>
                                          <p:spTgt spid="4">
                                            <p:graphicEl>
                                              <a:dgm id="{0BEA30EE-D6E8-4752-AB4E-3269AA745E22}"/>
                                            </p:graphicEl>
                                          </p:spTgt>
                                        </p:tgtEl>
                                      </p:cBhvr>
                                    </p:animEffect>
                                  </p:childTnLst>
                                </p:cTn>
                              </p:par>
                              <p:par>
                                <p:cTn id="109" presetID="12" presetClass="entr" presetSubtype="4" fill="hold" grpId="0" nodeType="withEffect">
                                  <p:stCondLst>
                                    <p:cond delay="0"/>
                                  </p:stCondLst>
                                  <p:childTnLst>
                                    <p:set>
                                      <p:cBhvr>
                                        <p:cTn id="110" dur="1" fill="hold">
                                          <p:stCondLst>
                                            <p:cond delay="0"/>
                                          </p:stCondLst>
                                        </p:cTn>
                                        <p:tgtEl>
                                          <p:spTgt spid="4">
                                            <p:graphicEl>
                                              <a:dgm id="{F65CB384-4F5E-48FC-88B3-FB9F0150DAE9}"/>
                                            </p:graphicEl>
                                          </p:spTgt>
                                        </p:tgtEl>
                                        <p:attrNameLst>
                                          <p:attrName>style.visibility</p:attrName>
                                        </p:attrNameLst>
                                      </p:cBhvr>
                                      <p:to>
                                        <p:strVal val="visible"/>
                                      </p:to>
                                    </p:set>
                                    <p:animEffect transition="in" filter="slide(fromBottom)">
                                      <p:cBhvr>
                                        <p:cTn id="111" dur="500"/>
                                        <p:tgtEl>
                                          <p:spTgt spid="4">
                                            <p:graphicEl>
                                              <a:dgm id="{F65CB384-4F5E-48FC-88B3-FB9F0150DAE9}"/>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4">
                                            <p:graphicEl>
                                              <a:dgm id="{9173FA17-2C45-4823-B9F2-0DA3943C89AC}"/>
                                            </p:graphicEl>
                                          </p:spTgt>
                                        </p:tgtEl>
                                        <p:attrNameLst>
                                          <p:attrName>style.visibility</p:attrName>
                                        </p:attrNameLst>
                                      </p:cBhvr>
                                      <p:to>
                                        <p:strVal val="visible"/>
                                      </p:to>
                                    </p:set>
                                    <p:animEffect transition="in" filter="slide(fromBottom)">
                                      <p:cBhvr>
                                        <p:cTn id="116" dur="500"/>
                                        <p:tgtEl>
                                          <p:spTgt spid="4">
                                            <p:graphicEl>
                                              <a:dgm id="{9173FA17-2C45-4823-B9F2-0DA3943C89AC}"/>
                                            </p:graphicEl>
                                          </p:spTgt>
                                        </p:tgtEl>
                                      </p:cBhvr>
                                    </p:animEffect>
                                  </p:childTnLst>
                                </p:cTn>
                              </p:par>
                              <p:par>
                                <p:cTn id="117" presetID="12" presetClass="entr" presetSubtype="4" fill="hold" grpId="0" nodeType="withEffect">
                                  <p:stCondLst>
                                    <p:cond delay="0"/>
                                  </p:stCondLst>
                                  <p:childTnLst>
                                    <p:set>
                                      <p:cBhvr>
                                        <p:cTn id="118" dur="1" fill="hold">
                                          <p:stCondLst>
                                            <p:cond delay="0"/>
                                          </p:stCondLst>
                                        </p:cTn>
                                        <p:tgtEl>
                                          <p:spTgt spid="4">
                                            <p:graphicEl>
                                              <a:dgm id="{E70C3251-C605-457F-B2A0-8534D436D477}"/>
                                            </p:graphicEl>
                                          </p:spTgt>
                                        </p:tgtEl>
                                        <p:attrNameLst>
                                          <p:attrName>style.visibility</p:attrName>
                                        </p:attrNameLst>
                                      </p:cBhvr>
                                      <p:to>
                                        <p:strVal val="visible"/>
                                      </p:to>
                                    </p:set>
                                    <p:animEffect transition="in" filter="slide(fromBottom)">
                                      <p:cBhvr>
                                        <p:cTn id="119" dur="500"/>
                                        <p:tgtEl>
                                          <p:spTgt spid="4">
                                            <p:graphicEl>
                                              <a:dgm id="{E70C3251-C605-457F-B2A0-8534D436D47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8000">
              <a:schemeClr val="accent4">
                <a:lumMod val="60000"/>
                <a:lumOff val="40000"/>
              </a:schemeClr>
            </a:gs>
            <a:gs pos="100000">
              <a:schemeClr val="accent1">
                <a:lumMod val="20000"/>
                <a:lumOff val="80000"/>
              </a:schemeClr>
            </a:gs>
          </a:gsLst>
          <a:lin ang="5400000" scaled="1"/>
          <a:tileRect/>
        </a:gradFill>
        <a:effectLst/>
      </p:bgPr>
    </p:bg>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17475562"/>
              </p:ext>
            </p:extLst>
          </p:nvPr>
        </p:nvGraphicFramePr>
        <p:xfrm>
          <a:off x="258712" y="304799"/>
          <a:ext cx="8732888" cy="6172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2" descr="circle graph with various shapes">
            <a:extLst>
              <a:ext uri="{FF2B5EF4-FFF2-40B4-BE49-F238E27FC236}">
                <a16:creationId xmlns:a16="http://schemas.microsoft.com/office/drawing/2014/main" id="{4F3E9296-939E-42AF-BD17-B34F91A2077E}"/>
              </a:ext>
            </a:extLst>
          </p:cNvPr>
          <p:cNvGrpSpPr/>
          <p:nvPr/>
        </p:nvGrpSpPr>
        <p:grpSpPr>
          <a:xfrm>
            <a:off x="76200" y="4114800"/>
            <a:ext cx="2545299" cy="2039316"/>
            <a:chOff x="6638055" y="4919561"/>
            <a:chExt cx="2621499" cy="2039316"/>
          </a:xfrm>
        </p:grpSpPr>
        <p:sp>
          <p:nvSpPr>
            <p:cNvPr id="5" name="Freeform 154">
              <a:extLst>
                <a:ext uri="{FF2B5EF4-FFF2-40B4-BE49-F238E27FC236}">
                  <a16:creationId xmlns:a16="http://schemas.microsoft.com/office/drawing/2014/main" id="{60148565-5FE4-4C4B-8948-D6E8623D6937}"/>
                </a:ext>
                <a:ext uri="{C183D7F6-B498-43B3-948B-1728B52AA6E4}">
                  <adec:decorative xmlns:adec="http://schemas.microsoft.com/office/drawing/2017/decorative" val="1"/>
                </a:ext>
              </a:extLst>
            </p:cNvPr>
            <p:cNvSpPr>
              <a:spLocks/>
            </p:cNvSpPr>
            <p:nvPr userDrawn="1"/>
          </p:nvSpPr>
          <p:spPr bwMode="auto">
            <a:xfrm>
              <a:off x="8283575" y="4919561"/>
              <a:ext cx="898012" cy="870052"/>
            </a:xfrm>
            <a:custGeom>
              <a:avLst/>
              <a:gdLst>
                <a:gd name="T0" fmla="*/ 56 w 248"/>
                <a:gd name="T1" fmla="*/ 245 h 245"/>
                <a:gd name="T2" fmla="*/ 0 w 248"/>
                <a:gd name="T3" fmla="*/ 175 h 245"/>
                <a:gd name="T4" fmla="*/ 96 w 248"/>
                <a:gd name="T5" fmla="*/ 0 h 245"/>
                <a:gd name="T6" fmla="*/ 248 w 248"/>
                <a:gd name="T7" fmla="*/ 188 h 245"/>
                <a:gd name="T8" fmla="*/ 56 w 248"/>
                <a:gd name="T9" fmla="*/ 245 h 245"/>
              </a:gdLst>
              <a:ahLst/>
              <a:cxnLst>
                <a:cxn ang="0">
                  <a:pos x="T0" y="T1"/>
                </a:cxn>
                <a:cxn ang="0">
                  <a:pos x="T2" y="T3"/>
                </a:cxn>
                <a:cxn ang="0">
                  <a:pos x="T4" y="T5"/>
                </a:cxn>
                <a:cxn ang="0">
                  <a:pos x="T6" y="T7"/>
                </a:cxn>
                <a:cxn ang="0">
                  <a:pos x="T8" y="T9"/>
                </a:cxn>
              </a:cxnLst>
              <a:rect l="0" t="0" r="r" b="b"/>
              <a:pathLst>
                <a:path w="248" h="245">
                  <a:moveTo>
                    <a:pt x="56" y="245"/>
                  </a:moveTo>
                  <a:cubicBezTo>
                    <a:pt x="48" y="215"/>
                    <a:pt x="28" y="190"/>
                    <a:pt x="0" y="175"/>
                  </a:cubicBezTo>
                  <a:cubicBezTo>
                    <a:pt x="96" y="0"/>
                    <a:pt x="96" y="0"/>
                    <a:pt x="96" y="0"/>
                  </a:cubicBezTo>
                  <a:cubicBezTo>
                    <a:pt x="170" y="40"/>
                    <a:pt x="224" y="107"/>
                    <a:pt x="248" y="188"/>
                  </a:cubicBezTo>
                  <a:lnTo>
                    <a:pt x="56" y="245"/>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sz="1200">
                <a:cs typeface="Calibri"/>
              </a:endParaRPr>
            </a:p>
            <a:p>
              <a:r>
                <a:rPr lang="en-US" sz="1200">
                  <a:cs typeface="Calibri"/>
                </a:rPr>
                <a:t> CCP</a:t>
              </a:r>
              <a:r>
                <a:rPr lang="en-US" sz="1100">
                  <a:cs typeface="Calibri"/>
                </a:rPr>
                <a:t> goals &amp; action ste</a:t>
              </a:r>
              <a:r>
                <a:rPr lang="en-US" sz="1200">
                  <a:cs typeface="Calibri"/>
                </a:rPr>
                <a:t>ps</a:t>
              </a:r>
              <a:endParaRPr lang="en-US">
                <a:cs typeface="Calibri"/>
              </a:endParaRPr>
            </a:p>
          </p:txBody>
        </p:sp>
        <p:sp>
          <p:nvSpPr>
            <p:cNvPr id="6" name="Freeform 155">
              <a:extLst>
                <a:ext uri="{FF2B5EF4-FFF2-40B4-BE49-F238E27FC236}">
                  <a16:creationId xmlns:a16="http://schemas.microsoft.com/office/drawing/2014/main" id="{53379061-DF98-4367-9DAB-28F05A00D5B5}"/>
                </a:ext>
                <a:ext uri="{C183D7F6-B498-43B3-948B-1728B52AA6E4}">
                  <adec:decorative xmlns:adec="http://schemas.microsoft.com/office/drawing/2017/decorative" val="1"/>
                </a:ext>
              </a:extLst>
            </p:cNvPr>
            <p:cNvSpPr>
              <a:spLocks/>
            </p:cNvSpPr>
            <p:nvPr userDrawn="1"/>
          </p:nvSpPr>
          <p:spPr bwMode="auto">
            <a:xfrm>
              <a:off x="7782898" y="4949673"/>
              <a:ext cx="661987" cy="580512"/>
            </a:xfrm>
            <a:custGeom>
              <a:avLst/>
              <a:gdLst>
                <a:gd name="T0" fmla="*/ 152 w 209"/>
                <a:gd name="T1" fmla="*/ 148 h 148"/>
                <a:gd name="T2" fmla="*/ 34 w 209"/>
                <a:gd name="T3" fmla="*/ 136 h 148"/>
                <a:gd name="T4" fmla="*/ 0 w 209"/>
                <a:gd name="T5" fmla="*/ 20 h 148"/>
                <a:gd name="T6" fmla="*/ 209 w 209"/>
                <a:gd name="T7" fmla="*/ 43 h 148"/>
                <a:gd name="T8" fmla="*/ 152 w 209"/>
                <a:gd name="T9" fmla="*/ 148 h 148"/>
              </a:gdLst>
              <a:ahLst/>
              <a:cxnLst>
                <a:cxn ang="0">
                  <a:pos x="T0" y="T1"/>
                </a:cxn>
                <a:cxn ang="0">
                  <a:pos x="T2" y="T3"/>
                </a:cxn>
                <a:cxn ang="0">
                  <a:pos x="T4" y="T5"/>
                </a:cxn>
                <a:cxn ang="0">
                  <a:pos x="T6" y="T7"/>
                </a:cxn>
                <a:cxn ang="0">
                  <a:pos x="T8" y="T9"/>
                </a:cxn>
              </a:cxnLst>
              <a:rect l="0" t="0" r="r" b="b"/>
              <a:pathLst>
                <a:path w="209" h="148">
                  <a:moveTo>
                    <a:pt x="152" y="148"/>
                  </a:moveTo>
                  <a:cubicBezTo>
                    <a:pt x="116" y="128"/>
                    <a:pt x="73" y="124"/>
                    <a:pt x="34" y="136"/>
                  </a:cubicBezTo>
                  <a:cubicBezTo>
                    <a:pt x="0" y="20"/>
                    <a:pt x="0" y="20"/>
                    <a:pt x="0" y="20"/>
                  </a:cubicBezTo>
                  <a:cubicBezTo>
                    <a:pt x="70" y="0"/>
                    <a:pt x="145" y="8"/>
                    <a:pt x="209" y="43"/>
                  </a:cubicBezTo>
                  <a:lnTo>
                    <a:pt x="152" y="148"/>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156">
              <a:extLst>
                <a:ext uri="{FF2B5EF4-FFF2-40B4-BE49-F238E27FC236}">
                  <a16:creationId xmlns:a16="http://schemas.microsoft.com/office/drawing/2014/main" id="{C3D4C209-19A5-4799-ABB1-467F9A9E6BCD}"/>
                </a:ext>
                <a:ext uri="{C183D7F6-B498-43B3-948B-1728B52AA6E4}">
                  <adec:decorative xmlns:adec="http://schemas.microsoft.com/office/drawing/2017/decorative" val="1"/>
                </a:ext>
              </a:extLst>
            </p:cNvPr>
            <p:cNvSpPr>
              <a:spLocks/>
            </p:cNvSpPr>
            <p:nvPr userDrawn="1"/>
          </p:nvSpPr>
          <p:spPr bwMode="auto">
            <a:xfrm>
              <a:off x="7078663" y="4967288"/>
              <a:ext cx="742950" cy="742950"/>
            </a:xfrm>
            <a:custGeom>
              <a:avLst/>
              <a:gdLst>
                <a:gd name="T0" fmla="*/ 158 w 234"/>
                <a:gd name="T1" fmla="*/ 234 h 234"/>
                <a:gd name="T2" fmla="*/ 0 w 234"/>
                <a:gd name="T3" fmla="*/ 148 h 234"/>
                <a:gd name="T4" fmla="*/ 183 w 234"/>
                <a:gd name="T5" fmla="*/ 0 h 234"/>
                <a:gd name="T6" fmla="*/ 234 w 234"/>
                <a:gd name="T7" fmla="*/ 173 h 234"/>
                <a:gd name="T8" fmla="*/ 158 w 234"/>
                <a:gd name="T9" fmla="*/ 234 h 234"/>
              </a:gdLst>
              <a:ahLst/>
              <a:cxnLst>
                <a:cxn ang="0">
                  <a:pos x="T0" y="T1"/>
                </a:cxn>
                <a:cxn ang="0">
                  <a:pos x="T2" y="T3"/>
                </a:cxn>
                <a:cxn ang="0">
                  <a:pos x="T4" y="T5"/>
                </a:cxn>
                <a:cxn ang="0">
                  <a:pos x="T6" y="T7"/>
                </a:cxn>
                <a:cxn ang="0">
                  <a:pos x="T8" y="T9"/>
                </a:cxn>
              </a:cxnLst>
              <a:rect l="0" t="0" r="r" b="b"/>
              <a:pathLst>
                <a:path w="234" h="234">
                  <a:moveTo>
                    <a:pt x="158" y="234"/>
                  </a:moveTo>
                  <a:cubicBezTo>
                    <a:pt x="0" y="148"/>
                    <a:pt x="0" y="148"/>
                    <a:pt x="0" y="148"/>
                  </a:cubicBezTo>
                  <a:cubicBezTo>
                    <a:pt x="39" y="76"/>
                    <a:pt x="104" y="24"/>
                    <a:pt x="183" y="0"/>
                  </a:cubicBezTo>
                  <a:cubicBezTo>
                    <a:pt x="234" y="173"/>
                    <a:pt x="234" y="173"/>
                    <a:pt x="234" y="173"/>
                  </a:cubicBezTo>
                  <a:cubicBezTo>
                    <a:pt x="201" y="183"/>
                    <a:pt x="175" y="204"/>
                    <a:pt x="158" y="234"/>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157">
              <a:extLst>
                <a:ext uri="{FF2B5EF4-FFF2-40B4-BE49-F238E27FC236}">
                  <a16:creationId xmlns:a16="http://schemas.microsoft.com/office/drawing/2014/main" id="{26EAF102-34D9-42D6-99C4-D02C877E4F50}"/>
                </a:ext>
                <a:ext uri="{C183D7F6-B498-43B3-948B-1728B52AA6E4}">
                  <adec:decorative xmlns:adec="http://schemas.microsoft.com/office/drawing/2017/decorative" val="1"/>
                </a:ext>
              </a:extLst>
            </p:cNvPr>
            <p:cNvSpPr>
              <a:spLocks/>
            </p:cNvSpPr>
            <p:nvPr userDrawn="1"/>
          </p:nvSpPr>
          <p:spPr bwMode="auto">
            <a:xfrm>
              <a:off x="8503367" y="5734716"/>
              <a:ext cx="613184" cy="687387"/>
            </a:xfrm>
            <a:custGeom>
              <a:avLst/>
              <a:gdLst>
                <a:gd name="T0" fmla="*/ 123 w 167"/>
                <a:gd name="T1" fmla="*/ 217 h 217"/>
                <a:gd name="T2" fmla="*/ 0 w 167"/>
                <a:gd name="T3" fmla="*/ 150 h 217"/>
                <a:gd name="T4" fmla="*/ 12 w 167"/>
                <a:gd name="T5" fmla="*/ 40 h 217"/>
                <a:gd name="T6" fmla="*/ 146 w 167"/>
                <a:gd name="T7" fmla="*/ 0 h 217"/>
                <a:gd name="T8" fmla="*/ 123 w 167"/>
                <a:gd name="T9" fmla="*/ 217 h 217"/>
              </a:gdLst>
              <a:ahLst/>
              <a:cxnLst>
                <a:cxn ang="0">
                  <a:pos x="T0" y="T1"/>
                </a:cxn>
                <a:cxn ang="0">
                  <a:pos x="T2" y="T3"/>
                </a:cxn>
                <a:cxn ang="0">
                  <a:pos x="T4" y="T5"/>
                </a:cxn>
                <a:cxn ang="0">
                  <a:pos x="T6" y="T7"/>
                </a:cxn>
                <a:cxn ang="0">
                  <a:pos x="T8" y="T9"/>
                </a:cxn>
              </a:cxnLst>
              <a:rect l="0" t="0" r="r" b="b"/>
              <a:pathLst>
                <a:path w="167" h="217">
                  <a:moveTo>
                    <a:pt x="123" y="217"/>
                  </a:moveTo>
                  <a:cubicBezTo>
                    <a:pt x="0" y="150"/>
                    <a:pt x="0" y="150"/>
                    <a:pt x="0" y="150"/>
                  </a:cubicBezTo>
                  <a:cubicBezTo>
                    <a:pt x="18" y="116"/>
                    <a:pt x="23" y="77"/>
                    <a:pt x="12" y="40"/>
                  </a:cubicBezTo>
                  <a:cubicBezTo>
                    <a:pt x="146" y="0"/>
                    <a:pt x="146" y="0"/>
                    <a:pt x="146" y="0"/>
                  </a:cubicBezTo>
                  <a:cubicBezTo>
                    <a:pt x="167" y="73"/>
                    <a:pt x="159" y="150"/>
                    <a:pt x="123" y="217"/>
                  </a:cubicBez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158">
              <a:extLst>
                <a:ext uri="{FF2B5EF4-FFF2-40B4-BE49-F238E27FC236}">
                  <a16:creationId xmlns:a16="http://schemas.microsoft.com/office/drawing/2014/main" id="{13780927-66BA-406E-96DE-C19D047F0209}"/>
                </a:ext>
                <a:ext uri="{C183D7F6-B498-43B3-948B-1728B52AA6E4}">
                  <adec:decorative xmlns:adec="http://schemas.microsoft.com/office/drawing/2017/decorative" val="1"/>
                </a:ext>
              </a:extLst>
            </p:cNvPr>
            <p:cNvSpPr>
              <a:spLocks/>
            </p:cNvSpPr>
            <p:nvPr userDrawn="1"/>
          </p:nvSpPr>
          <p:spPr bwMode="auto">
            <a:xfrm>
              <a:off x="6638055" y="5370103"/>
              <a:ext cx="920341" cy="855764"/>
            </a:xfrm>
            <a:custGeom>
              <a:avLst/>
              <a:gdLst>
                <a:gd name="T0" fmla="*/ 24 w 226"/>
                <a:gd name="T1" fmla="*/ 241 h 241"/>
                <a:gd name="T2" fmla="*/ 50 w 226"/>
                <a:gd name="T3" fmla="*/ 0 h 241"/>
                <a:gd name="T4" fmla="*/ 226 w 226"/>
                <a:gd name="T5" fmla="*/ 96 h 241"/>
                <a:gd name="T6" fmla="*/ 216 w 226"/>
                <a:gd name="T7" fmla="*/ 184 h 241"/>
                <a:gd name="T8" fmla="*/ 24 w 226"/>
                <a:gd name="T9" fmla="*/ 241 h 241"/>
              </a:gdLst>
              <a:ahLst/>
              <a:cxnLst>
                <a:cxn ang="0">
                  <a:pos x="T0" y="T1"/>
                </a:cxn>
                <a:cxn ang="0">
                  <a:pos x="T2" y="T3"/>
                </a:cxn>
                <a:cxn ang="0">
                  <a:pos x="T4" y="T5"/>
                </a:cxn>
                <a:cxn ang="0">
                  <a:pos x="T6" y="T7"/>
                </a:cxn>
                <a:cxn ang="0">
                  <a:pos x="T8" y="T9"/>
                </a:cxn>
              </a:cxnLst>
              <a:rect l="0" t="0" r="r" b="b"/>
              <a:pathLst>
                <a:path w="226" h="241">
                  <a:moveTo>
                    <a:pt x="24" y="241"/>
                  </a:moveTo>
                  <a:cubicBezTo>
                    <a:pt x="0" y="160"/>
                    <a:pt x="10" y="74"/>
                    <a:pt x="50" y="0"/>
                  </a:cubicBezTo>
                  <a:cubicBezTo>
                    <a:pt x="226" y="96"/>
                    <a:pt x="226" y="96"/>
                    <a:pt x="226" y="96"/>
                  </a:cubicBezTo>
                  <a:cubicBezTo>
                    <a:pt x="211" y="123"/>
                    <a:pt x="207" y="154"/>
                    <a:pt x="216" y="184"/>
                  </a:cubicBezTo>
                  <a:lnTo>
                    <a:pt x="24" y="241"/>
                  </a:lnTo>
                  <a:close/>
                </a:path>
              </a:pathLst>
            </a:custGeom>
            <a:solidFill>
              <a:schemeClr val="accent4"/>
            </a:solidFill>
            <a:ln>
              <a:noFill/>
            </a:ln>
          </p:spPr>
          <p:txBody>
            <a:bodyPr vert="horz" wrap="square" lIns="91440" tIns="45720" rIns="91440" bIns="45720" numCol="1" anchor="t" anchorCtr="0" compatLnSpc="1">
              <a:prstTxWarp prst="textNoShape">
                <a:avLst/>
              </a:prstTxWarp>
            </a:bodyPr>
            <a:lstStyle/>
            <a:p>
              <a:endParaRPr lang="en-US" sz="1200">
                <a:cs typeface="Calibri"/>
              </a:endParaRPr>
            </a:p>
            <a:p>
              <a:r>
                <a:rPr lang="en-US" sz="1200">
                  <a:cs typeface="Calibri"/>
                </a:rPr>
                <a:t>Project </a:t>
              </a:r>
              <a:endParaRPr lang="en-US">
                <a:cs typeface="Calibri"/>
              </a:endParaRPr>
            </a:p>
            <a:p>
              <a:r>
                <a:rPr lang="en-US" sz="1200">
                  <a:cs typeface="Calibri"/>
                </a:rPr>
                <a:t>evaluation</a:t>
              </a:r>
              <a:endParaRPr lang="en-US"/>
            </a:p>
          </p:txBody>
        </p:sp>
        <p:sp>
          <p:nvSpPr>
            <p:cNvPr id="10" name="Freeform 159">
              <a:extLst>
                <a:ext uri="{FF2B5EF4-FFF2-40B4-BE49-F238E27FC236}">
                  <a16:creationId xmlns:a16="http://schemas.microsoft.com/office/drawing/2014/main" id="{4AE8B37E-E71B-47C8-BF04-263088B98D74}"/>
                </a:ext>
                <a:ext uri="{C183D7F6-B498-43B3-948B-1728B52AA6E4}">
                  <adec:decorative xmlns:adec="http://schemas.microsoft.com/office/drawing/2017/decorative" val="1"/>
                </a:ext>
              </a:extLst>
            </p:cNvPr>
            <p:cNvSpPr>
              <a:spLocks/>
            </p:cNvSpPr>
            <p:nvPr userDrawn="1"/>
          </p:nvSpPr>
          <p:spPr bwMode="auto">
            <a:xfrm>
              <a:off x="7132638" y="6073775"/>
              <a:ext cx="650875" cy="666750"/>
            </a:xfrm>
            <a:custGeom>
              <a:avLst/>
              <a:gdLst>
                <a:gd name="T0" fmla="*/ 138 w 205"/>
                <a:gd name="T1" fmla="*/ 210 h 210"/>
                <a:gd name="T2" fmla="*/ 0 w 205"/>
                <a:gd name="T3" fmla="*/ 40 h 210"/>
                <a:gd name="T4" fmla="*/ 134 w 205"/>
                <a:gd name="T5" fmla="*/ 0 h 210"/>
                <a:gd name="T6" fmla="*/ 205 w 205"/>
                <a:gd name="T7" fmla="*/ 87 h 210"/>
                <a:gd name="T8" fmla="*/ 138 w 205"/>
                <a:gd name="T9" fmla="*/ 210 h 210"/>
              </a:gdLst>
              <a:ahLst/>
              <a:cxnLst>
                <a:cxn ang="0">
                  <a:pos x="T0" y="T1"/>
                </a:cxn>
                <a:cxn ang="0">
                  <a:pos x="T2" y="T3"/>
                </a:cxn>
                <a:cxn ang="0">
                  <a:pos x="T4" y="T5"/>
                </a:cxn>
                <a:cxn ang="0">
                  <a:pos x="T6" y="T7"/>
                </a:cxn>
                <a:cxn ang="0">
                  <a:pos x="T8" y="T9"/>
                </a:cxn>
              </a:cxnLst>
              <a:rect l="0" t="0" r="r" b="b"/>
              <a:pathLst>
                <a:path w="205" h="210">
                  <a:moveTo>
                    <a:pt x="138" y="210"/>
                  </a:moveTo>
                  <a:cubicBezTo>
                    <a:pt x="71" y="174"/>
                    <a:pt x="22" y="113"/>
                    <a:pt x="0" y="40"/>
                  </a:cubicBezTo>
                  <a:cubicBezTo>
                    <a:pt x="134" y="0"/>
                    <a:pt x="134" y="0"/>
                    <a:pt x="134" y="0"/>
                  </a:cubicBezTo>
                  <a:cubicBezTo>
                    <a:pt x="145" y="38"/>
                    <a:pt x="170" y="69"/>
                    <a:pt x="205" y="87"/>
                  </a:cubicBezTo>
                  <a:lnTo>
                    <a:pt x="138" y="21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60">
              <a:extLst>
                <a:ext uri="{FF2B5EF4-FFF2-40B4-BE49-F238E27FC236}">
                  <a16:creationId xmlns:a16="http://schemas.microsoft.com/office/drawing/2014/main" id="{BD30E00B-1F47-4E8E-961F-DDBE06B8B49A}"/>
                </a:ext>
                <a:ext uri="{C183D7F6-B498-43B3-948B-1728B52AA6E4}">
                  <adec:decorative xmlns:adec="http://schemas.microsoft.com/office/drawing/2017/decorative" val="1"/>
                </a:ext>
              </a:extLst>
            </p:cNvPr>
            <p:cNvSpPr>
              <a:spLocks/>
            </p:cNvSpPr>
            <p:nvPr userDrawn="1"/>
          </p:nvSpPr>
          <p:spPr bwMode="auto">
            <a:xfrm>
              <a:off x="7546617" y="6359832"/>
              <a:ext cx="712787" cy="561975"/>
            </a:xfrm>
            <a:custGeom>
              <a:avLst/>
              <a:gdLst>
                <a:gd name="T0" fmla="*/ 141 w 225"/>
                <a:gd name="T1" fmla="*/ 177 h 177"/>
                <a:gd name="T2" fmla="*/ 0 w 225"/>
                <a:gd name="T3" fmla="*/ 141 h 177"/>
                <a:gd name="T4" fmla="*/ 76 w 225"/>
                <a:gd name="T5" fmla="*/ 0 h 177"/>
                <a:gd name="T6" fmla="*/ 180 w 225"/>
                <a:gd name="T7" fmla="*/ 11 h 177"/>
                <a:gd name="T8" fmla="*/ 225 w 225"/>
                <a:gd name="T9" fmla="*/ 165 h 177"/>
                <a:gd name="T10" fmla="*/ 141 w 225"/>
                <a:gd name="T11" fmla="*/ 177 h 177"/>
              </a:gdLst>
              <a:ahLst/>
              <a:cxnLst>
                <a:cxn ang="0">
                  <a:pos x="T0" y="T1"/>
                </a:cxn>
                <a:cxn ang="0">
                  <a:pos x="T2" y="T3"/>
                </a:cxn>
                <a:cxn ang="0">
                  <a:pos x="T4" y="T5"/>
                </a:cxn>
                <a:cxn ang="0">
                  <a:pos x="T6" y="T7"/>
                </a:cxn>
                <a:cxn ang="0">
                  <a:pos x="T8" y="T9"/>
                </a:cxn>
                <a:cxn ang="0">
                  <a:pos x="T10" y="T11"/>
                </a:cxn>
              </a:cxnLst>
              <a:rect l="0" t="0" r="r" b="b"/>
              <a:pathLst>
                <a:path w="225" h="177">
                  <a:moveTo>
                    <a:pt x="141" y="177"/>
                  </a:moveTo>
                  <a:cubicBezTo>
                    <a:pt x="92" y="177"/>
                    <a:pt x="44" y="165"/>
                    <a:pt x="0" y="141"/>
                  </a:cubicBezTo>
                  <a:cubicBezTo>
                    <a:pt x="76" y="0"/>
                    <a:pt x="76" y="0"/>
                    <a:pt x="76" y="0"/>
                  </a:cubicBezTo>
                  <a:cubicBezTo>
                    <a:pt x="108" y="18"/>
                    <a:pt x="145" y="21"/>
                    <a:pt x="180" y="11"/>
                  </a:cubicBezTo>
                  <a:cubicBezTo>
                    <a:pt x="225" y="165"/>
                    <a:pt x="225" y="165"/>
                    <a:pt x="225" y="165"/>
                  </a:cubicBezTo>
                  <a:cubicBezTo>
                    <a:pt x="197" y="173"/>
                    <a:pt x="169" y="177"/>
                    <a:pt x="141" y="17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61">
              <a:extLst>
                <a:ext uri="{FF2B5EF4-FFF2-40B4-BE49-F238E27FC236}">
                  <a16:creationId xmlns:a16="http://schemas.microsoft.com/office/drawing/2014/main" id="{EB84ED9D-BA08-4D53-B92D-9180F32E816F}"/>
                </a:ext>
                <a:ext uri="{C183D7F6-B498-43B3-948B-1728B52AA6E4}">
                  <adec:decorative xmlns:adec="http://schemas.microsoft.com/office/drawing/2017/decorative" val="1"/>
                </a:ext>
              </a:extLst>
            </p:cNvPr>
            <p:cNvSpPr>
              <a:spLocks/>
            </p:cNvSpPr>
            <p:nvPr userDrawn="1"/>
          </p:nvSpPr>
          <p:spPr bwMode="auto">
            <a:xfrm rot="120000">
              <a:off x="8122187" y="6245217"/>
              <a:ext cx="1137367" cy="713660"/>
            </a:xfrm>
            <a:custGeom>
              <a:avLst/>
              <a:gdLst>
                <a:gd name="T0" fmla="*/ 57 w 245"/>
                <a:gd name="T1" fmla="*/ 248 h 248"/>
                <a:gd name="T2" fmla="*/ 0 w 245"/>
                <a:gd name="T3" fmla="*/ 56 h 248"/>
                <a:gd name="T4" fmla="*/ 69 w 245"/>
                <a:gd name="T5" fmla="*/ 0 h 248"/>
                <a:gd name="T6" fmla="*/ 245 w 245"/>
                <a:gd name="T7" fmla="*/ 96 h 248"/>
                <a:gd name="T8" fmla="*/ 57 w 245"/>
                <a:gd name="T9" fmla="*/ 248 h 248"/>
              </a:gdLst>
              <a:ahLst/>
              <a:cxnLst>
                <a:cxn ang="0">
                  <a:pos x="T0" y="T1"/>
                </a:cxn>
                <a:cxn ang="0">
                  <a:pos x="T2" y="T3"/>
                </a:cxn>
                <a:cxn ang="0">
                  <a:pos x="T4" y="T5"/>
                </a:cxn>
                <a:cxn ang="0">
                  <a:pos x="T6" y="T7"/>
                </a:cxn>
                <a:cxn ang="0">
                  <a:pos x="T8" y="T9"/>
                </a:cxn>
              </a:cxnLst>
              <a:rect l="0" t="0" r="r" b="b"/>
              <a:pathLst>
                <a:path w="245" h="248">
                  <a:moveTo>
                    <a:pt x="57" y="248"/>
                  </a:moveTo>
                  <a:cubicBezTo>
                    <a:pt x="0" y="56"/>
                    <a:pt x="0" y="56"/>
                    <a:pt x="0" y="56"/>
                  </a:cubicBezTo>
                  <a:cubicBezTo>
                    <a:pt x="30" y="47"/>
                    <a:pt x="54" y="28"/>
                    <a:pt x="69" y="0"/>
                  </a:cubicBezTo>
                  <a:cubicBezTo>
                    <a:pt x="245" y="96"/>
                    <a:pt x="245" y="96"/>
                    <a:pt x="245" y="96"/>
                  </a:cubicBezTo>
                  <a:cubicBezTo>
                    <a:pt x="204" y="170"/>
                    <a:pt x="138" y="224"/>
                    <a:pt x="57" y="248"/>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1100">
                <a:cs typeface="Calibri"/>
              </a:endParaRPr>
            </a:p>
            <a:p>
              <a:r>
                <a:rPr lang="en-US" sz="1100">
                  <a:cs typeface="Calibri"/>
                </a:rPr>
                <a:t>System Level Implementation</a:t>
              </a:r>
              <a:endParaRPr lang="en-US"/>
            </a:p>
          </p:txBody>
        </p:sp>
      </p:grpSp>
      <p:sp>
        <p:nvSpPr>
          <p:cNvPr id="126" name="TextBox 125">
            <a:extLst>
              <a:ext uri="{FF2B5EF4-FFF2-40B4-BE49-F238E27FC236}">
                <a16:creationId xmlns:a16="http://schemas.microsoft.com/office/drawing/2014/main" id="{E738AF50-2017-452D-8C68-45B26DC79215}"/>
              </a:ext>
            </a:extLst>
          </p:cNvPr>
          <p:cNvSpPr txBox="1"/>
          <p:nvPr/>
        </p:nvSpPr>
        <p:spPr>
          <a:xfrm>
            <a:off x="1032036" y="4919501"/>
            <a:ext cx="79825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YHDP</a:t>
            </a:r>
          </a:p>
          <a:p>
            <a:r>
              <a:rPr lang="en-US"/>
              <a:t> CQI</a:t>
            </a:r>
            <a:endParaRPr lang="en-US">
              <a:cs typeface="Calibri"/>
            </a:endParaRPr>
          </a:p>
        </p:txBody>
      </p:sp>
    </p:spTree>
    <p:extLst>
      <p:ext uri="{BB962C8B-B14F-4D97-AF65-F5344CB8AC3E}">
        <p14:creationId xmlns:p14="http://schemas.microsoft.com/office/powerpoint/2010/main" val="37989440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graphicEl>
                                              <a:dgm id="{9DF12740-7B1B-4D5D-AF88-87AE70722ED4}"/>
                                            </p:graphicEl>
                                          </p:spTgt>
                                        </p:tgtEl>
                                        <p:attrNameLst>
                                          <p:attrName>style.visibility</p:attrName>
                                        </p:attrNameLst>
                                      </p:cBhvr>
                                      <p:to>
                                        <p:strVal val="visible"/>
                                      </p:to>
                                    </p:set>
                                    <p:animEffect transition="in" filter="slide(fromBottom)">
                                      <p:cBhvr>
                                        <p:cTn id="7" dur="500"/>
                                        <p:tgtEl>
                                          <p:spTgt spid="4">
                                            <p:graphicEl>
                                              <a:dgm id="{9DF12740-7B1B-4D5D-AF88-87AE70722ED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graphicEl>
                                              <a:dgm id="{096D8D9A-2B96-4944-B2AD-F9CB34FADCB9}"/>
                                            </p:graphicEl>
                                          </p:spTgt>
                                        </p:tgtEl>
                                        <p:attrNameLst>
                                          <p:attrName>style.visibility</p:attrName>
                                        </p:attrNameLst>
                                      </p:cBhvr>
                                      <p:to>
                                        <p:strVal val="visible"/>
                                      </p:to>
                                    </p:set>
                                    <p:animEffect transition="in" filter="slide(fromBottom)">
                                      <p:cBhvr>
                                        <p:cTn id="12" dur="500"/>
                                        <p:tgtEl>
                                          <p:spTgt spid="4">
                                            <p:graphicEl>
                                              <a:dgm id="{096D8D9A-2B96-4944-B2AD-F9CB34FADCB9}"/>
                                            </p:graphic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4">
                                            <p:graphicEl>
                                              <a:dgm id="{1A38BA28-8A96-4C21-BF77-E1F3467C7FFC}"/>
                                            </p:graphicEl>
                                          </p:spTgt>
                                        </p:tgtEl>
                                        <p:attrNameLst>
                                          <p:attrName>style.visibility</p:attrName>
                                        </p:attrNameLst>
                                      </p:cBhvr>
                                      <p:to>
                                        <p:strVal val="visible"/>
                                      </p:to>
                                    </p:set>
                                    <p:animEffect transition="in" filter="slide(fromBottom)">
                                      <p:cBhvr>
                                        <p:cTn id="15" dur="500"/>
                                        <p:tgtEl>
                                          <p:spTgt spid="4">
                                            <p:graphicEl>
                                              <a:dgm id="{1A38BA28-8A96-4C21-BF77-E1F3467C7FF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
                                            <p:graphicEl>
                                              <a:dgm id="{78BBE11C-ED15-459E-B198-860423834F91}"/>
                                            </p:graphicEl>
                                          </p:spTgt>
                                        </p:tgtEl>
                                        <p:attrNameLst>
                                          <p:attrName>style.visibility</p:attrName>
                                        </p:attrNameLst>
                                      </p:cBhvr>
                                      <p:to>
                                        <p:strVal val="visible"/>
                                      </p:to>
                                    </p:set>
                                    <p:animEffect transition="in" filter="slide(fromBottom)">
                                      <p:cBhvr>
                                        <p:cTn id="20" dur="500"/>
                                        <p:tgtEl>
                                          <p:spTgt spid="4">
                                            <p:graphicEl>
                                              <a:dgm id="{78BBE11C-ED15-459E-B198-860423834F91}"/>
                                            </p:graphic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4">
                                            <p:graphicEl>
                                              <a:dgm id="{8445D70B-6520-433E-B387-EECA0F90F9CF}"/>
                                            </p:graphicEl>
                                          </p:spTgt>
                                        </p:tgtEl>
                                        <p:attrNameLst>
                                          <p:attrName>style.visibility</p:attrName>
                                        </p:attrNameLst>
                                      </p:cBhvr>
                                      <p:to>
                                        <p:strVal val="visible"/>
                                      </p:to>
                                    </p:set>
                                    <p:animEffect transition="in" filter="slide(fromBottom)">
                                      <p:cBhvr>
                                        <p:cTn id="23" dur="500"/>
                                        <p:tgtEl>
                                          <p:spTgt spid="4">
                                            <p:graphicEl>
                                              <a:dgm id="{8445D70B-6520-433E-B387-EECA0F90F9C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4">
                                            <p:graphicEl>
                                              <a:dgm id="{A9C3B3E2-2F3A-4582-9E58-40EEB7D6DD70}"/>
                                            </p:graphicEl>
                                          </p:spTgt>
                                        </p:tgtEl>
                                        <p:attrNameLst>
                                          <p:attrName>style.visibility</p:attrName>
                                        </p:attrNameLst>
                                      </p:cBhvr>
                                      <p:to>
                                        <p:strVal val="visible"/>
                                      </p:to>
                                    </p:set>
                                    <p:animEffect transition="in" filter="slide(fromBottom)">
                                      <p:cBhvr>
                                        <p:cTn id="28" dur="500"/>
                                        <p:tgtEl>
                                          <p:spTgt spid="4">
                                            <p:graphicEl>
                                              <a:dgm id="{A9C3B3E2-2F3A-4582-9E58-40EEB7D6DD70}"/>
                                            </p:graphic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
                                            <p:graphicEl>
                                              <a:dgm id="{575451C9-AFB7-492C-9ECC-3A62625F7A67}"/>
                                            </p:graphicEl>
                                          </p:spTgt>
                                        </p:tgtEl>
                                        <p:attrNameLst>
                                          <p:attrName>style.visibility</p:attrName>
                                        </p:attrNameLst>
                                      </p:cBhvr>
                                      <p:to>
                                        <p:strVal val="visible"/>
                                      </p:to>
                                    </p:set>
                                    <p:animEffect transition="in" filter="slide(fromBottom)">
                                      <p:cBhvr>
                                        <p:cTn id="31" dur="500"/>
                                        <p:tgtEl>
                                          <p:spTgt spid="4">
                                            <p:graphicEl>
                                              <a:dgm id="{575451C9-AFB7-492C-9ECC-3A62625F7A67}"/>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grpId="0" nodeType="clickEffect">
                                  <p:stCondLst>
                                    <p:cond delay="0"/>
                                  </p:stCondLst>
                                  <p:childTnLst>
                                    <p:set>
                                      <p:cBhvr>
                                        <p:cTn id="35" dur="1" fill="hold">
                                          <p:stCondLst>
                                            <p:cond delay="0"/>
                                          </p:stCondLst>
                                        </p:cTn>
                                        <p:tgtEl>
                                          <p:spTgt spid="4">
                                            <p:graphicEl>
                                              <a:dgm id="{4029C068-3C3B-4401-A90B-38D07F63EAD3}"/>
                                            </p:graphicEl>
                                          </p:spTgt>
                                        </p:tgtEl>
                                        <p:attrNameLst>
                                          <p:attrName>style.visibility</p:attrName>
                                        </p:attrNameLst>
                                      </p:cBhvr>
                                      <p:to>
                                        <p:strVal val="visible"/>
                                      </p:to>
                                    </p:set>
                                    <p:animEffect transition="in" filter="slide(fromBottom)">
                                      <p:cBhvr>
                                        <p:cTn id="36" dur="500"/>
                                        <p:tgtEl>
                                          <p:spTgt spid="4">
                                            <p:graphicEl>
                                              <a:dgm id="{4029C068-3C3B-4401-A90B-38D07F63EAD3}"/>
                                            </p:graphicEl>
                                          </p:spTgt>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4">
                                            <p:graphicEl>
                                              <a:dgm id="{25C4C43B-BA44-49F9-A268-B123CD957D80}"/>
                                            </p:graphicEl>
                                          </p:spTgt>
                                        </p:tgtEl>
                                        <p:attrNameLst>
                                          <p:attrName>style.visibility</p:attrName>
                                        </p:attrNameLst>
                                      </p:cBhvr>
                                      <p:to>
                                        <p:strVal val="visible"/>
                                      </p:to>
                                    </p:set>
                                    <p:animEffect transition="in" filter="slide(fromBottom)">
                                      <p:cBhvr>
                                        <p:cTn id="39" dur="500"/>
                                        <p:tgtEl>
                                          <p:spTgt spid="4">
                                            <p:graphicEl>
                                              <a:dgm id="{25C4C43B-BA44-49F9-A268-B123CD957D80}"/>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4">
                                            <p:graphicEl>
                                              <a:dgm id="{EB2A92A2-FACF-46C8-ABA3-69022B499A37}"/>
                                            </p:graphicEl>
                                          </p:spTgt>
                                        </p:tgtEl>
                                        <p:attrNameLst>
                                          <p:attrName>style.visibility</p:attrName>
                                        </p:attrNameLst>
                                      </p:cBhvr>
                                      <p:to>
                                        <p:strVal val="visible"/>
                                      </p:to>
                                    </p:set>
                                    <p:animEffect transition="in" filter="slide(fromBottom)">
                                      <p:cBhvr>
                                        <p:cTn id="44" dur="500"/>
                                        <p:tgtEl>
                                          <p:spTgt spid="4">
                                            <p:graphicEl>
                                              <a:dgm id="{EB2A92A2-FACF-46C8-ABA3-69022B499A37}"/>
                                            </p:graphicEl>
                                          </p:spTgt>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4">
                                            <p:graphicEl>
                                              <a:dgm id="{372356C7-0D82-42D4-8284-ECAF31A3F309}"/>
                                            </p:graphicEl>
                                          </p:spTgt>
                                        </p:tgtEl>
                                        <p:attrNameLst>
                                          <p:attrName>style.visibility</p:attrName>
                                        </p:attrNameLst>
                                      </p:cBhvr>
                                      <p:to>
                                        <p:strVal val="visible"/>
                                      </p:to>
                                    </p:set>
                                    <p:animEffect transition="in" filter="slide(fromBottom)">
                                      <p:cBhvr>
                                        <p:cTn id="47" dur="500"/>
                                        <p:tgtEl>
                                          <p:spTgt spid="4">
                                            <p:graphicEl>
                                              <a:dgm id="{372356C7-0D82-42D4-8284-ECAF31A3F30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4">
                                            <p:graphicEl>
                                              <a:dgm id="{11B62A63-56BD-4AE2-AAD7-664A5607CBF8}"/>
                                            </p:graphicEl>
                                          </p:spTgt>
                                        </p:tgtEl>
                                        <p:attrNameLst>
                                          <p:attrName>style.visibility</p:attrName>
                                        </p:attrNameLst>
                                      </p:cBhvr>
                                      <p:to>
                                        <p:strVal val="visible"/>
                                      </p:to>
                                    </p:set>
                                    <p:animEffect transition="in" filter="slide(fromBottom)">
                                      <p:cBhvr>
                                        <p:cTn id="52" dur="500"/>
                                        <p:tgtEl>
                                          <p:spTgt spid="4">
                                            <p:graphicEl>
                                              <a:dgm id="{11B62A63-56BD-4AE2-AAD7-664A5607CBF8}"/>
                                            </p:graphicEl>
                                          </p:spTgt>
                                        </p:tgtEl>
                                      </p:cBhvr>
                                    </p:animEffect>
                                  </p:childTnLst>
                                </p:cTn>
                              </p:par>
                              <p:par>
                                <p:cTn id="53" presetID="12" presetClass="entr" presetSubtype="4" fill="hold" grpId="0" nodeType="withEffect">
                                  <p:stCondLst>
                                    <p:cond delay="0"/>
                                  </p:stCondLst>
                                  <p:childTnLst>
                                    <p:set>
                                      <p:cBhvr>
                                        <p:cTn id="54" dur="1" fill="hold">
                                          <p:stCondLst>
                                            <p:cond delay="0"/>
                                          </p:stCondLst>
                                        </p:cTn>
                                        <p:tgtEl>
                                          <p:spTgt spid="4">
                                            <p:graphicEl>
                                              <a:dgm id="{E69508AA-FE4F-42E2-85A5-2C93F9D638AA}"/>
                                            </p:graphicEl>
                                          </p:spTgt>
                                        </p:tgtEl>
                                        <p:attrNameLst>
                                          <p:attrName>style.visibility</p:attrName>
                                        </p:attrNameLst>
                                      </p:cBhvr>
                                      <p:to>
                                        <p:strVal val="visible"/>
                                      </p:to>
                                    </p:set>
                                    <p:animEffect transition="in" filter="slide(fromBottom)">
                                      <p:cBhvr>
                                        <p:cTn id="55" dur="500"/>
                                        <p:tgtEl>
                                          <p:spTgt spid="4">
                                            <p:graphicEl>
                                              <a:dgm id="{E69508AA-FE4F-42E2-85A5-2C93F9D638AA}"/>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0" nodeType="clickEffect">
                                  <p:stCondLst>
                                    <p:cond delay="0"/>
                                  </p:stCondLst>
                                  <p:childTnLst>
                                    <p:set>
                                      <p:cBhvr>
                                        <p:cTn id="59" dur="1" fill="hold">
                                          <p:stCondLst>
                                            <p:cond delay="0"/>
                                          </p:stCondLst>
                                        </p:cTn>
                                        <p:tgtEl>
                                          <p:spTgt spid="4">
                                            <p:graphicEl>
                                              <a:dgm id="{2548F403-5D04-4BF9-9702-AE45CEB9F610}"/>
                                            </p:graphicEl>
                                          </p:spTgt>
                                        </p:tgtEl>
                                        <p:attrNameLst>
                                          <p:attrName>style.visibility</p:attrName>
                                        </p:attrNameLst>
                                      </p:cBhvr>
                                      <p:to>
                                        <p:strVal val="visible"/>
                                      </p:to>
                                    </p:set>
                                    <p:animEffect transition="in" filter="slide(fromBottom)">
                                      <p:cBhvr>
                                        <p:cTn id="60" dur="500"/>
                                        <p:tgtEl>
                                          <p:spTgt spid="4">
                                            <p:graphicEl>
                                              <a:dgm id="{2548F403-5D04-4BF9-9702-AE45CEB9F610}"/>
                                            </p:graphicEl>
                                          </p:spTgt>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4">
                                            <p:graphicEl>
                                              <a:dgm id="{24BDB086-7AD0-4F20-8FE8-1BB363234310}"/>
                                            </p:graphicEl>
                                          </p:spTgt>
                                        </p:tgtEl>
                                        <p:attrNameLst>
                                          <p:attrName>style.visibility</p:attrName>
                                        </p:attrNameLst>
                                      </p:cBhvr>
                                      <p:to>
                                        <p:strVal val="visible"/>
                                      </p:to>
                                    </p:set>
                                    <p:animEffect transition="in" filter="slide(fromBottom)">
                                      <p:cBhvr>
                                        <p:cTn id="63" dur="500"/>
                                        <p:tgtEl>
                                          <p:spTgt spid="4">
                                            <p:graphicEl>
                                              <a:dgm id="{24BDB086-7AD0-4F20-8FE8-1BB363234310}"/>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4">
                                            <p:graphicEl>
                                              <a:dgm id="{BE3F2634-835F-4277-A25D-80D9E901C59A}"/>
                                            </p:graphicEl>
                                          </p:spTgt>
                                        </p:tgtEl>
                                        <p:attrNameLst>
                                          <p:attrName>style.visibility</p:attrName>
                                        </p:attrNameLst>
                                      </p:cBhvr>
                                      <p:to>
                                        <p:strVal val="visible"/>
                                      </p:to>
                                    </p:set>
                                    <p:animEffect transition="in" filter="slide(fromBottom)">
                                      <p:cBhvr>
                                        <p:cTn id="68" dur="500"/>
                                        <p:tgtEl>
                                          <p:spTgt spid="4">
                                            <p:graphicEl>
                                              <a:dgm id="{BE3F2634-835F-4277-A25D-80D9E901C59A}"/>
                                            </p:graphicEl>
                                          </p:spTgt>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4">
                                            <p:graphicEl>
                                              <a:dgm id="{3154F853-D4AA-419E-BE76-109EAC7833C3}"/>
                                            </p:graphicEl>
                                          </p:spTgt>
                                        </p:tgtEl>
                                        <p:attrNameLst>
                                          <p:attrName>style.visibility</p:attrName>
                                        </p:attrNameLst>
                                      </p:cBhvr>
                                      <p:to>
                                        <p:strVal val="visible"/>
                                      </p:to>
                                    </p:set>
                                    <p:animEffect transition="in" filter="slide(fromBottom)">
                                      <p:cBhvr>
                                        <p:cTn id="71" dur="500"/>
                                        <p:tgtEl>
                                          <p:spTgt spid="4">
                                            <p:graphicEl>
                                              <a:dgm id="{3154F853-D4AA-419E-BE76-109EAC7833C3}"/>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12" presetClass="entr" presetSubtype="4" fill="hold" grpId="0" nodeType="clickEffect">
                                  <p:stCondLst>
                                    <p:cond delay="0"/>
                                  </p:stCondLst>
                                  <p:childTnLst>
                                    <p:set>
                                      <p:cBhvr>
                                        <p:cTn id="75" dur="1" fill="hold">
                                          <p:stCondLst>
                                            <p:cond delay="0"/>
                                          </p:stCondLst>
                                        </p:cTn>
                                        <p:tgtEl>
                                          <p:spTgt spid="4">
                                            <p:graphicEl>
                                              <a:dgm id="{4B95CA1C-5B85-4965-8CAA-EBCD0972274D}"/>
                                            </p:graphicEl>
                                          </p:spTgt>
                                        </p:tgtEl>
                                        <p:attrNameLst>
                                          <p:attrName>style.visibility</p:attrName>
                                        </p:attrNameLst>
                                      </p:cBhvr>
                                      <p:to>
                                        <p:strVal val="visible"/>
                                      </p:to>
                                    </p:set>
                                    <p:animEffect transition="in" filter="slide(fromBottom)">
                                      <p:cBhvr>
                                        <p:cTn id="76" dur="500"/>
                                        <p:tgtEl>
                                          <p:spTgt spid="4">
                                            <p:graphicEl>
                                              <a:dgm id="{4B95CA1C-5B85-4965-8CAA-EBCD0972274D}"/>
                                            </p:graphicEl>
                                          </p:spTgt>
                                        </p:tgtEl>
                                      </p:cBhvr>
                                    </p:animEffect>
                                  </p:childTnLst>
                                </p:cTn>
                              </p:par>
                              <p:par>
                                <p:cTn id="77" presetID="12" presetClass="entr" presetSubtype="4" fill="hold" grpId="0" nodeType="withEffect">
                                  <p:stCondLst>
                                    <p:cond delay="0"/>
                                  </p:stCondLst>
                                  <p:childTnLst>
                                    <p:set>
                                      <p:cBhvr>
                                        <p:cTn id="78" dur="1" fill="hold">
                                          <p:stCondLst>
                                            <p:cond delay="0"/>
                                          </p:stCondLst>
                                        </p:cTn>
                                        <p:tgtEl>
                                          <p:spTgt spid="4">
                                            <p:graphicEl>
                                              <a:dgm id="{A1080D64-EB86-4E58-A002-FA59BB5000AE}"/>
                                            </p:graphicEl>
                                          </p:spTgt>
                                        </p:tgtEl>
                                        <p:attrNameLst>
                                          <p:attrName>style.visibility</p:attrName>
                                        </p:attrNameLst>
                                      </p:cBhvr>
                                      <p:to>
                                        <p:strVal val="visible"/>
                                      </p:to>
                                    </p:set>
                                    <p:animEffect transition="in" filter="slide(fromBottom)">
                                      <p:cBhvr>
                                        <p:cTn id="79" dur="500"/>
                                        <p:tgtEl>
                                          <p:spTgt spid="4">
                                            <p:graphicEl>
                                              <a:dgm id="{A1080D64-EB86-4E58-A002-FA59BB5000AE}"/>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4" fill="hold" grpId="0" nodeType="clickEffect">
                                  <p:stCondLst>
                                    <p:cond delay="0"/>
                                  </p:stCondLst>
                                  <p:childTnLst>
                                    <p:set>
                                      <p:cBhvr>
                                        <p:cTn id="83" dur="1" fill="hold">
                                          <p:stCondLst>
                                            <p:cond delay="0"/>
                                          </p:stCondLst>
                                        </p:cTn>
                                        <p:tgtEl>
                                          <p:spTgt spid="4">
                                            <p:graphicEl>
                                              <a:dgm id="{EF06879A-1952-4003-8274-F40266E56F86}"/>
                                            </p:graphicEl>
                                          </p:spTgt>
                                        </p:tgtEl>
                                        <p:attrNameLst>
                                          <p:attrName>style.visibility</p:attrName>
                                        </p:attrNameLst>
                                      </p:cBhvr>
                                      <p:to>
                                        <p:strVal val="visible"/>
                                      </p:to>
                                    </p:set>
                                    <p:animEffect transition="in" filter="slide(fromBottom)">
                                      <p:cBhvr>
                                        <p:cTn id="84" dur="500"/>
                                        <p:tgtEl>
                                          <p:spTgt spid="4">
                                            <p:graphicEl>
                                              <a:dgm id="{EF06879A-1952-4003-8274-F40266E56F86}"/>
                                            </p:graphicEl>
                                          </p:spTgt>
                                        </p:tgtEl>
                                      </p:cBhvr>
                                    </p:animEffect>
                                  </p:childTnLst>
                                </p:cTn>
                              </p:par>
                              <p:par>
                                <p:cTn id="85" presetID="12" presetClass="entr" presetSubtype="4" fill="hold" grpId="0" nodeType="withEffect">
                                  <p:stCondLst>
                                    <p:cond delay="0"/>
                                  </p:stCondLst>
                                  <p:childTnLst>
                                    <p:set>
                                      <p:cBhvr>
                                        <p:cTn id="86" dur="1" fill="hold">
                                          <p:stCondLst>
                                            <p:cond delay="0"/>
                                          </p:stCondLst>
                                        </p:cTn>
                                        <p:tgtEl>
                                          <p:spTgt spid="4">
                                            <p:graphicEl>
                                              <a:dgm id="{9C94D7A0-38AF-49BC-BC24-1B62B7EE8C7F}"/>
                                            </p:graphicEl>
                                          </p:spTgt>
                                        </p:tgtEl>
                                        <p:attrNameLst>
                                          <p:attrName>style.visibility</p:attrName>
                                        </p:attrNameLst>
                                      </p:cBhvr>
                                      <p:to>
                                        <p:strVal val="visible"/>
                                      </p:to>
                                    </p:set>
                                    <p:animEffect transition="in" filter="slide(fromBottom)">
                                      <p:cBhvr>
                                        <p:cTn id="87" dur="500"/>
                                        <p:tgtEl>
                                          <p:spTgt spid="4">
                                            <p:graphicEl>
                                              <a:dgm id="{9C94D7A0-38AF-49BC-BC24-1B62B7EE8C7F}"/>
                                            </p:graphicEl>
                                          </p:spTgt>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4" fill="hold" grpId="0" nodeType="clickEffect">
                                  <p:stCondLst>
                                    <p:cond delay="0"/>
                                  </p:stCondLst>
                                  <p:childTnLst>
                                    <p:set>
                                      <p:cBhvr>
                                        <p:cTn id="91" dur="1" fill="hold">
                                          <p:stCondLst>
                                            <p:cond delay="0"/>
                                          </p:stCondLst>
                                        </p:cTn>
                                        <p:tgtEl>
                                          <p:spTgt spid="4">
                                            <p:graphicEl>
                                              <a:dgm id="{0592460D-07EB-4B84-85A6-DF1D17A4C39A}"/>
                                            </p:graphicEl>
                                          </p:spTgt>
                                        </p:tgtEl>
                                        <p:attrNameLst>
                                          <p:attrName>style.visibility</p:attrName>
                                        </p:attrNameLst>
                                      </p:cBhvr>
                                      <p:to>
                                        <p:strVal val="visible"/>
                                      </p:to>
                                    </p:set>
                                    <p:animEffect transition="in" filter="slide(fromBottom)">
                                      <p:cBhvr>
                                        <p:cTn id="92" dur="500"/>
                                        <p:tgtEl>
                                          <p:spTgt spid="4">
                                            <p:graphicEl>
                                              <a:dgm id="{0592460D-07EB-4B84-85A6-DF1D17A4C39A}"/>
                                            </p:graphicEl>
                                          </p:spTgt>
                                        </p:tgtEl>
                                      </p:cBhvr>
                                    </p:animEffect>
                                  </p:childTnLst>
                                </p:cTn>
                              </p:par>
                              <p:par>
                                <p:cTn id="93" presetID="12" presetClass="entr" presetSubtype="4" fill="hold" grpId="0" nodeType="withEffect">
                                  <p:stCondLst>
                                    <p:cond delay="0"/>
                                  </p:stCondLst>
                                  <p:childTnLst>
                                    <p:set>
                                      <p:cBhvr>
                                        <p:cTn id="94" dur="1" fill="hold">
                                          <p:stCondLst>
                                            <p:cond delay="0"/>
                                          </p:stCondLst>
                                        </p:cTn>
                                        <p:tgtEl>
                                          <p:spTgt spid="4">
                                            <p:graphicEl>
                                              <a:dgm id="{94AF7972-A1BF-4B65-8E2E-A6CF1DC10A66}"/>
                                            </p:graphicEl>
                                          </p:spTgt>
                                        </p:tgtEl>
                                        <p:attrNameLst>
                                          <p:attrName>style.visibility</p:attrName>
                                        </p:attrNameLst>
                                      </p:cBhvr>
                                      <p:to>
                                        <p:strVal val="visible"/>
                                      </p:to>
                                    </p:set>
                                    <p:animEffect transition="in" filter="slide(fromBottom)">
                                      <p:cBhvr>
                                        <p:cTn id="95" dur="500"/>
                                        <p:tgtEl>
                                          <p:spTgt spid="4">
                                            <p:graphicEl>
                                              <a:dgm id="{94AF7972-A1BF-4B65-8E2E-A6CF1DC10A66}"/>
                                            </p:graphicEl>
                                          </p:spTgt>
                                        </p:tgtEl>
                                      </p:cBhvr>
                                    </p:animEffect>
                                  </p:childTnLst>
                                </p:cTn>
                              </p:par>
                            </p:childTnLst>
                          </p:cTn>
                        </p:par>
                      </p:childTnLst>
                    </p:cTn>
                  </p:par>
                  <p:par>
                    <p:cTn id="96" fill="hold">
                      <p:stCondLst>
                        <p:cond delay="indefinite"/>
                      </p:stCondLst>
                      <p:childTnLst>
                        <p:par>
                          <p:cTn id="97" fill="hold">
                            <p:stCondLst>
                              <p:cond delay="0"/>
                            </p:stCondLst>
                            <p:childTnLst>
                              <p:par>
                                <p:cTn id="98" presetID="12" presetClass="entr" presetSubtype="4" fill="hold" grpId="0" nodeType="clickEffect">
                                  <p:stCondLst>
                                    <p:cond delay="0"/>
                                  </p:stCondLst>
                                  <p:childTnLst>
                                    <p:set>
                                      <p:cBhvr>
                                        <p:cTn id="99" dur="1" fill="hold">
                                          <p:stCondLst>
                                            <p:cond delay="0"/>
                                          </p:stCondLst>
                                        </p:cTn>
                                        <p:tgtEl>
                                          <p:spTgt spid="4">
                                            <p:graphicEl>
                                              <a:dgm id="{E6569B29-5E08-412D-92EE-7240B5A8C72F}"/>
                                            </p:graphicEl>
                                          </p:spTgt>
                                        </p:tgtEl>
                                        <p:attrNameLst>
                                          <p:attrName>style.visibility</p:attrName>
                                        </p:attrNameLst>
                                      </p:cBhvr>
                                      <p:to>
                                        <p:strVal val="visible"/>
                                      </p:to>
                                    </p:set>
                                    <p:animEffect transition="in" filter="slide(fromBottom)">
                                      <p:cBhvr>
                                        <p:cTn id="100" dur="500"/>
                                        <p:tgtEl>
                                          <p:spTgt spid="4">
                                            <p:graphicEl>
                                              <a:dgm id="{E6569B29-5E08-412D-92EE-7240B5A8C72F}"/>
                                            </p:graphicEl>
                                          </p:spTgt>
                                        </p:tgtEl>
                                      </p:cBhvr>
                                    </p:animEffect>
                                  </p:childTnLst>
                                </p:cTn>
                              </p:par>
                              <p:par>
                                <p:cTn id="101" presetID="12" presetClass="entr" presetSubtype="4" fill="hold" grpId="0" nodeType="withEffect">
                                  <p:stCondLst>
                                    <p:cond delay="0"/>
                                  </p:stCondLst>
                                  <p:childTnLst>
                                    <p:set>
                                      <p:cBhvr>
                                        <p:cTn id="102" dur="1" fill="hold">
                                          <p:stCondLst>
                                            <p:cond delay="0"/>
                                          </p:stCondLst>
                                        </p:cTn>
                                        <p:tgtEl>
                                          <p:spTgt spid="4">
                                            <p:graphicEl>
                                              <a:dgm id="{6EE52256-EA38-4453-80C5-971E00D690C6}"/>
                                            </p:graphicEl>
                                          </p:spTgt>
                                        </p:tgtEl>
                                        <p:attrNameLst>
                                          <p:attrName>style.visibility</p:attrName>
                                        </p:attrNameLst>
                                      </p:cBhvr>
                                      <p:to>
                                        <p:strVal val="visible"/>
                                      </p:to>
                                    </p:set>
                                    <p:animEffect transition="in" filter="slide(fromBottom)">
                                      <p:cBhvr>
                                        <p:cTn id="103" dur="500"/>
                                        <p:tgtEl>
                                          <p:spTgt spid="4">
                                            <p:graphicEl>
                                              <a:dgm id="{6EE52256-EA38-4453-80C5-971E00D690C6}"/>
                                            </p:graphicEl>
                                          </p:spTgt>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4" fill="hold" grpId="0" nodeType="clickEffect">
                                  <p:stCondLst>
                                    <p:cond delay="0"/>
                                  </p:stCondLst>
                                  <p:childTnLst>
                                    <p:set>
                                      <p:cBhvr>
                                        <p:cTn id="107" dur="1" fill="hold">
                                          <p:stCondLst>
                                            <p:cond delay="0"/>
                                          </p:stCondLst>
                                        </p:cTn>
                                        <p:tgtEl>
                                          <p:spTgt spid="4">
                                            <p:graphicEl>
                                              <a:dgm id="{E2EB5E6D-C4D0-47B4-873F-A010A2754629}"/>
                                            </p:graphicEl>
                                          </p:spTgt>
                                        </p:tgtEl>
                                        <p:attrNameLst>
                                          <p:attrName>style.visibility</p:attrName>
                                        </p:attrNameLst>
                                      </p:cBhvr>
                                      <p:to>
                                        <p:strVal val="visible"/>
                                      </p:to>
                                    </p:set>
                                    <p:animEffect transition="in" filter="slide(fromBottom)">
                                      <p:cBhvr>
                                        <p:cTn id="108" dur="500"/>
                                        <p:tgtEl>
                                          <p:spTgt spid="4">
                                            <p:graphicEl>
                                              <a:dgm id="{E2EB5E6D-C4D0-47B4-873F-A010A2754629}"/>
                                            </p:graphicEl>
                                          </p:spTgt>
                                        </p:tgtEl>
                                      </p:cBhvr>
                                    </p:animEffect>
                                  </p:childTnLst>
                                </p:cTn>
                              </p:par>
                              <p:par>
                                <p:cTn id="109" presetID="12" presetClass="entr" presetSubtype="4" fill="hold" grpId="0" nodeType="withEffect">
                                  <p:stCondLst>
                                    <p:cond delay="0"/>
                                  </p:stCondLst>
                                  <p:childTnLst>
                                    <p:set>
                                      <p:cBhvr>
                                        <p:cTn id="110" dur="1" fill="hold">
                                          <p:stCondLst>
                                            <p:cond delay="0"/>
                                          </p:stCondLst>
                                        </p:cTn>
                                        <p:tgtEl>
                                          <p:spTgt spid="4">
                                            <p:graphicEl>
                                              <a:dgm id="{8352CEA2-2A30-448D-9AD4-E0408EAA1027}"/>
                                            </p:graphicEl>
                                          </p:spTgt>
                                        </p:tgtEl>
                                        <p:attrNameLst>
                                          <p:attrName>style.visibility</p:attrName>
                                        </p:attrNameLst>
                                      </p:cBhvr>
                                      <p:to>
                                        <p:strVal val="visible"/>
                                      </p:to>
                                    </p:set>
                                    <p:animEffect transition="in" filter="slide(fromBottom)">
                                      <p:cBhvr>
                                        <p:cTn id="111" dur="500"/>
                                        <p:tgtEl>
                                          <p:spTgt spid="4">
                                            <p:graphicEl>
                                              <a:dgm id="{8352CEA2-2A30-448D-9AD4-E0408EAA1027}"/>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12" presetClass="entr" presetSubtype="4" fill="hold" grpId="0" nodeType="clickEffect">
                                  <p:stCondLst>
                                    <p:cond delay="0"/>
                                  </p:stCondLst>
                                  <p:childTnLst>
                                    <p:set>
                                      <p:cBhvr>
                                        <p:cTn id="115" dur="1" fill="hold">
                                          <p:stCondLst>
                                            <p:cond delay="0"/>
                                          </p:stCondLst>
                                        </p:cTn>
                                        <p:tgtEl>
                                          <p:spTgt spid="4">
                                            <p:graphicEl>
                                              <a:dgm id="{97E257C3-A05B-40E9-86E4-E2D14C3838BF}"/>
                                            </p:graphicEl>
                                          </p:spTgt>
                                        </p:tgtEl>
                                        <p:attrNameLst>
                                          <p:attrName>style.visibility</p:attrName>
                                        </p:attrNameLst>
                                      </p:cBhvr>
                                      <p:to>
                                        <p:strVal val="visible"/>
                                      </p:to>
                                    </p:set>
                                    <p:animEffect transition="in" filter="slide(fromBottom)">
                                      <p:cBhvr>
                                        <p:cTn id="116" dur="500"/>
                                        <p:tgtEl>
                                          <p:spTgt spid="4">
                                            <p:graphicEl>
                                              <a:dgm id="{97E257C3-A05B-40E9-86E4-E2D14C3838BF}"/>
                                            </p:graphicEl>
                                          </p:spTgt>
                                        </p:tgtEl>
                                      </p:cBhvr>
                                    </p:animEffect>
                                  </p:childTnLst>
                                </p:cTn>
                              </p:par>
                              <p:par>
                                <p:cTn id="117" presetID="12" presetClass="entr" presetSubtype="4" fill="hold" grpId="0" nodeType="withEffect">
                                  <p:stCondLst>
                                    <p:cond delay="0"/>
                                  </p:stCondLst>
                                  <p:childTnLst>
                                    <p:set>
                                      <p:cBhvr>
                                        <p:cTn id="118" dur="1" fill="hold">
                                          <p:stCondLst>
                                            <p:cond delay="0"/>
                                          </p:stCondLst>
                                        </p:cTn>
                                        <p:tgtEl>
                                          <p:spTgt spid="4">
                                            <p:graphicEl>
                                              <a:dgm id="{1F1EBEA5-2A68-4A9C-81AF-93A190F6C0F8}"/>
                                            </p:graphicEl>
                                          </p:spTgt>
                                        </p:tgtEl>
                                        <p:attrNameLst>
                                          <p:attrName>style.visibility</p:attrName>
                                        </p:attrNameLst>
                                      </p:cBhvr>
                                      <p:to>
                                        <p:strVal val="visible"/>
                                      </p:to>
                                    </p:set>
                                    <p:animEffect transition="in" filter="slide(fromBottom)">
                                      <p:cBhvr>
                                        <p:cTn id="119" dur="500"/>
                                        <p:tgtEl>
                                          <p:spTgt spid="4">
                                            <p:graphicEl>
                                              <a:dgm id="{1F1EBEA5-2A68-4A9C-81AF-93A190F6C0F8}"/>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12" presetClass="entr" presetSubtype="4" fill="hold" grpId="0" nodeType="clickEffect">
                                  <p:stCondLst>
                                    <p:cond delay="0"/>
                                  </p:stCondLst>
                                  <p:childTnLst>
                                    <p:set>
                                      <p:cBhvr>
                                        <p:cTn id="123" dur="1" fill="hold">
                                          <p:stCondLst>
                                            <p:cond delay="0"/>
                                          </p:stCondLst>
                                        </p:cTn>
                                        <p:tgtEl>
                                          <p:spTgt spid="4">
                                            <p:graphicEl>
                                              <a:dgm id="{51A3C3D0-0C87-4DEE-AA8B-3A8BB16F8972}"/>
                                            </p:graphicEl>
                                          </p:spTgt>
                                        </p:tgtEl>
                                        <p:attrNameLst>
                                          <p:attrName>style.visibility</p:attrName>
                                        </p:attrNameLst>
                                      </p:cBhvr>
                                      <p:to>
                                        <p:strVal val="visible"/>
                                      </p:to>
                                    </p:set>
                                    <p:animEffect transition="in" filter="slide(fromBottom)">
                                      <p:cBhvr>
                                        <p:cTn id="124" dur="500"/>
                                        <p:tgtEl>
                                          <p:spTgt spid="4">
                                            <p:graphicEl>
                                              <a:dgm id="{51A3C3D0-0C87-4DEE-AA8B-3A8BB16F8972}"/>
                                            </p:graphicEl>
                                          </p:spTgt>
                                        </p:tgtEl>
                                      </p:cBhvr>
                                    </p:animEffect>
                                  </p:childTnLst>
                                </p:cTn>
                              </p:par>
                              <p:par>
                                <p:cTn id="125" presetID="12" presetClass="entr" presetSubtype="4" fill="hold" grpId="0" nodeType="withEffect">
                                  <p:stCondLst>
                                    <p:cond delay="0"/>
                                  </p:stCondLst>
                                  <p:childTnLst>
                                    <p:set>
                                      <p:cBhvr>
                                        <p:cTn id="126" dur="1" fill="hold">
                                          <p:stCondLst>
                                            <p:cond delay="0"/>
                                          </p:stCondLst>
                                        </p:cTn>
                                        <p:tgtEl>
                                          <p:spTgt spid="4">
                                            <p:graphicEl>
                                              <a:dgm id="{9CEF5CE4-D8EE-41D8-95DB-4F7CFD7251BB}"/>
                                            </p:graphicEl>
                                          </p:spTgt>
                                        </p:tgtEl>
                                        <p:attrNameLst>
                                          <p:attrName>style.visibility</p:attrName>
                                        </p:attrNameLst>
                                      </p:cBhvr>
                                      <p:to>
                                        <p:strVal val="visible"/>
                                      </p:to>
                                    </p:set>
                                    <p:animEffect transition="in" filter="slide(fromBottom)">
                                      <p:cBhvr>
                                        <p:cTn id="127" dur="500"/>
                                        <p:tgtEl>
                                          <p:spTgt spid="4">
                                            <p:graphicEl>
                                              <a:dgm id="{9CEF5CE4-D8EE-41D8-95DB-4F7CFD7251BB}"/>
                                            </p:graphic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2" presetClass="entr" presetSubtype="4" fill="hold" grpId="0" nodeType="clickEffect">
                                  <p:stCondLst>
                                    <p:cond delay="0"/>
                                  </p:stCondLst>
                                  <p:childTnLst>
                                    <p:set>
                                      <p:cBhvr>
                                        <p:cTn id="131" dur="1" fill="hold">
                                          <p:stCondLst>
                                            <p:cond delay="0"/>
                                          </p:stCondLst>
                                        </p:cTn>
                                        <p:tgtEl>
                                          <p:spTgt spid="4">
                                            <p:graphicEl>
                                              <a:dgm id="{213060AF-9612-4268-8814-4E8CC8D6A15D}"/>
                                            </p:graphicEl>
                                          </p:spTgt>
                                        </p:tgtEl>
                                        <p:attrNameLst>
                                          <p:attrName>style.visibility</p:attrName>
                                        </p:attrNameLst>
                                      </p:cBhvr>
                                      <p:to>
                                        <p:strVal val="visible"/>
                                      </p:to>
                                    </p:set>
                                    <p:animEffect transition="in" filter="slide(fromBottom)">
                                      <p:cBhvr>
                                        <p:cTn id="132" dur="500"/>
                                        <p:tgtEl>
                                          <p:spTgt spid="4">
                                            <p:graphicEl>
                                              <a:dgm id="{213060AF-9612-4268-8814-4E8CC8D6A15D}"/>
                                            </p:graphicEl>
                                          </p:spTgt>
                                        </p:tgtEl>
                                      </p:cBhvr>
                                    </p:animEffect>
                                  </p:childTnLst>
                                </p:cTn>
                              </p:par>
                              <p:par>
                                <p:cTn id="133" presetID="12" presetClass="entr" presetSubtype="4" fill="hold" grpId="0" nodeType="withEffect">
                                  <p:stCondLst>
                                    <p:cond delay="0"/>
                                  </p:stCondLst>
                                  <p:childTnLst>
                                    <p:set>
                                      <p:cBhvr>
                                        <p:cTn id="134" dur="1" fill="hold">
                                          <p:stCondLst>
                                            <p:cond delay="0"/>
                                          </p:stCondLst>
                                        </p:cTn>
                                        <p:tgtEl>
                                          <p:spTgt spid="4">
                                            <p:graphicEl>
                                              <a:dgm id="{C72F8E2A-D37D-421E-94B5-DBA584D978A7}"/>
                                            </p:graphicEl>
                                          </p:spTgt>
                                        </p:tgtEl>
                                        <p:attrNameLst>
                                          <p:attrName>style.visibility</p:attrName>
                                        </p:attrNameLst>
                                      </p:cBhvr>
                                      <p:to>
                                        <p:strVal val="visible"/>
                                      </p:to>
                                    </p:set>
                                    <p:animEffect transition="in" filter="slide(fromBottom)">
                                      <p:cBhvr>
                                        <p:cTn id="135" dur="500"/>
                                        <p:tgtEl>
                                          <p:spTgt spid="4">
                                            <p:graphicEl>
                                              <a:dgm id="{C72F8E2A-D37D-421E-94B5-DBA584D978A7}"/>
                                            </p:graphicEl>
                                          </p:spTgt>
                                        </p:tgtEl>
                                      </p:cBhvr>
                                    </p:animEffect>
                                  </p:childTnLst>
                                </p:cTn>
                              </p:par>
                            </p:childTnLst>
                          </p:cTn>
                        </p:par>
                      </p:childTnLst>
                    </p:cTn>
                  </p:par>
                  <p:par>
                    <p:cTn id="136" fill="hold">
                      <p:stCondLst>
                        <p:cond delay="indefinite"/>
                      </p:stCondLst>
                      <p:childTnLst>
                        <p:par>
                          <p:cTn id="137" fill="hold">
                            <p:stCondLst>
                              <p:cond delay="0"/>
                            </p:stCondLst>
                            <p:childTnLst>
                              <p:par>
                                <p:cTn id="138" presetID="12" presetClass="entr" presetSubtype="4" fill="hold" grpId="0" nodeType="clickEffect">
                                  <p:stCondLst>
                                    <p:cond delay="0"/>
                                  </p:stCondLst>
                                  <p:childTnLst>
                                    <p:set>
                                      <p:cBhvr>
                                        <p:cTn id="139" dur="1" fill="hold">
                                          <p:stCondLst>
                                            <p:cond delay="0"/>
                                          </p:stCondLst>
                                        </p:cTn>
                                        <p:tgtEl>
                                          <p:spTgt spid="4">
                                            <p:graphicEl>
                                              <a:dgm id="{9A378074-00C0-484E-A033-13F1C38795CE}"/>
                                            </p:graphicEl>
                                          </p:spTgt>
                                        </p:tgtEl>
                                        <p:attrNameLst>
                                          <p:attrName>style.visibility</p:attrName>
                                        </p:attrNameLst>
                                      </p:cBhvr>
                                      <p:to>
                                        <p:strVal val="visible"/>
                                      </p:to>
                                    </p:set>
                                    <p:animEffect transition="in" filter="slide(fromBottom)">
                                      <p:cBhvr>
                                        <p:cTn id="140" dur="500"/>
                                        <p:tgtEl>
                                          <p:spTgt spid="4">
                                            <p:graphicEl>
                                              <a:dgm id="{9A378074-00C0-484E-A033-13F1C38795CE}"/>
                                            </p:graphicEl>
                                          </p:spTgt>
                                        </p:tgtEl>
                                      </p:cBhvr>
                                    </p:animEffect>
                                  </p:childTnLst>
                                </p:cTn>
                              </p:par>
                              <p:par>
                                <p:cTn id="141" presetID="12" presetClass="entr" presetSubtype="4" fill="hold" grpId="0" nodeType="withEffect">
                                  <p:stCondLst>
                                    <p:cond delay="0"/>
                                  </p:stCondLst>
                                  <p:childTnLst>
                                    <p:set>
                                      <p:cBhvr>
                                        <p:cTn id="142" dur="1" fill="hold">
                                          <p:stCondLst>
                                            <p:cond delay="0"/>
                                          </p:stCondLst>
                                        </p:cTn>
                                        <p:tgtEl>
                                          <p:spTgt spid="4">
                                            <p:graphicEl>
                                              <a:dgm id="{7BEBD78D-ABBF-43C1-9F15-BF3647228398}"/>
                                            </p:graphicEl>
                                          </p:spTgt>
                                        </p:tgtEl>
                                        <p:attrNameLst>
                                          <p:attrName>style.visibility</p:attrName>
                                        </p:attrNameLst>
                                      </p:cBhvr>
                                      <p:to>
                                        <p:strVal val="visible"/>
                                      </p:to>
                                    </p:set>
                                    <p:animEffect transition="in" filter="slide(fromBottom)">
                                      <p:cBhvr>
                                        <p:cTn id="143" dur="500"/>
                                        <p:tgtEl>
                                          <p:spTgt spid="4">
                                            <p:graphicEl>
                                              <a:dgm id="{7BEBD78D-ABBF-43C1-9F15-BF3647228398}"/>
                                            </p:graphicEl>
                                          </p:spTgt>
                                        </p:tgtEl>
                                      </p:cBhvr>
                                    </p:animEffect>
                                  </p:childTnLst>
                                </p:cTn>
                              </p:par>
                            </p:childTnLst>
                          </p:cTn>
                        </p:par>
                      </p:childTnLst>
                    </p:cTn>
                  </p:par>
                  <p:par>
                    <p:cTn id="144" fill="hold">
                      <p:stCondLst>
                        <p:cond delay="indefinite"/>
                      </p:stCondLst>
                      <p:childTnLst>
                        <p:par>
                          <p:cTn id="145" fill="hold">
                            <p:stCondLst>
                              <p:cond delay="0"/>
                            </p:stCondLst>
                            <p:childTnLst>
                              <p:par>
                                <p:cTn id="146" presetID="12" presetClass="entr" presetSubtype="4" fill="hold" grpId="0" nodeType="clickEffect">
                                  <p:stCondLst>
                                    <p:cond delay="0"/>
                                  </p:stCondLst>
                                  <p:childTnLst>
                                    <p:set>
                                      <p:cBhvr>
                                        <p:cTn id="147" dur="1" fill="hold">
                                          <p:stCondLst>
                                            <p:cond delay="0"/>
                                          </p:stCondLst>
                                        </p:cTn>
                                        <p:tgtEl>
                                          <p:spTgt spid="4">
                                            <p:graphicEl>
                                              <a:dgm id="{4A2F2E4E-E834-41AF-860F-F5EB062F88F0}"/>
                                            </p:graphicEl>
                                          </p:spTgt>
                                        </p:tgtEl>
                                        <p:attrNameLst>
                                          <p:attrName>style.visibility</p:attrName>
                                        </p:attrNameLst>
                                      </p:cBhvr>
                                      <p:to>
                                        <p:strVal val="visible"/>
                                      </p:to>
                                    </p:set>
                                    <p:animEffect transition="in" filter="slide(fromBottom)">
                                      <p:cBhvr>
                                        <p:cTn id="148" dur="500"/>
                                        <p:tgtEl>
                                          <p:spTgt spid="4">
                                            <p:graphicEl>
                                              <a:dgm id="{4A2F2E4E-E834-41AF-860F-F5EB062F88F0}"/>
                                            </p:graphicEl>
                                          </p:spTgt>
                                        </p:tgtEl>
                                      </p:cBhvr>
                                    </p:animEffect>
                                  </p:childTnLst>
                                </p:cTn>
                              </p:par>
                              <p:par>
                                <p:cTn id="149" presetID="12" presetClass="entr" presetSubtype="4" fill="hold" grpId="0" nodeType="withEffect">
                                  <p:stCondLst>
                                    <p:cond delay="0"/>
                                  </p:stCondLst>
                                  <p:childTnLst>
                                    <p:set>
                                      <p:cBhvr>
                                        <p:cTn id="150" dur="1" fill="hold">
                                          <p:stCondLst>
                                            <p:cond delay="0"/>
                                          </p:stCondLst>
                                        </p:cTn>
                                        <p:tgtEl>
                                          <p:spTgt spid="4">
                                            <p:graphicEl>
                                              <a:dgm id="{70ADDAC7-F38D-46C1-9AFF-633C8B3AE327}"/>
                                            </p:graphicEl>
                                          </p:spTgt>
                                        </p:tgtEl>
                                        <p:attrNameLst>
                                          <p:attrName>style.visibility</p:attrName>
                                        </p:attrNameLst>
                                      </p:cBhvr>
                                      <p:to>
                                        <p:strVal val="visible"/>
                                      </p:to>
                                    </p:set>
                                    <p:animEffect transition="in" filter="slide(fromBottom)">
                                      <p:cBhvr>
                                        <p:cTn id="151" dur="500"/>
                                        <p:tgtEl>
                                          <p:spTgt spid="4">
                                            <p:graphicEl>
                                              <a:dgm id="{70ADDAC7-F38D-46C1-9AFF-633C8B3AE32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8000">
              <a:schemeClr val="accent4">
                <a:lumMod val="60000"/>
                <a:lumOff val="40000"/>
              </a:schemeClr>
            </a:gs>
            <a:gs pos="100000">
              <a:schemeClr val="accent1">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13" name="TextBox 12"/>
          <p:cNvSpPr txBox="1"/>
          <p:nvPr/>
        </p:nvSpPr>
        <p:spPr>
          <a:xfrm>
            <a:off x="1805353" y="685800"/>
            <a:ext cx="5769665" cy="461665"/>
          </a:xfrm>
          <a:prstGeom prst="rect">
            <a:avLst/>
          </a:prstGeom>
          <a:noFill/>
        </p:spPr>
        <p:txBody>
          <a:bodyPr wrap="square" rtlCol="0">
            <a:spAutoFit/>
          </a:bodyPr>
          <a:lstStyle/>
          <a:p>
            <a:r>
              <a:rPr lang="en-US" sz="2400"/>
              <a:t>YYA Homelessness Committee Planning Cycle</a:t>
            </a:r>
          </a:p>
        </p:txBody>
      </p:sp>
      <p:graphicFrame>
        <p:nvGraphicFramePr>
          <p:cNvPr id="14" name="Diagram 13"/>
          <p:cNvGraphicFramePr/>
          <p:nvPr>
            <p:extLst>
              <p:ext uri="{D42A27DB-BD31-4B8C-83A1-F6EECF244321}">
                <p14:modId xmlns:p14="http://schemas.microsoft.com/office/powerpoint/2010/main" val="2813568842"/>
              </p:ext>
            </p:extLst>
          </p:nvPr>
        </p:nvGraphicFramePr>
        <p:xfrm>
          <a:off x="228600" y="1295400"/>
          <a:ext cx="8686800" cy="53445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86286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C36D641E87AF24BB2BCC1C22EF5E8FC" ma:contentTypeVersion="13" ma:contentTypeDescription="Create a new document." ma:contentTypeScope="" ma:versionID="d5e055301244111e94ec2c4397bf13d0">
  <xsd:schema xmlns:xsd="http://www.w3.org/2001/XMLSchema" xmlns:xs="http://www.w3.org/2001/XMLSchema" xmlns:p="http://schemas.microsoft.com/office/2006/metadata/properties" xmlns:ns3="3a53f90f-e37a-468c-b891-542b282065bf" xmlns:ns4="7f8a0bc0-d8f3-496d-acb3-149f28ddcf0a" targetNamespace="http://schemas.microsoft.com/office/2006/metadata/properties" ma:root="true" ma:fieldsID="6523ec28bca5c1ab07e09750b4d45439" ns3:_="" ns4:_="">
    <xsd:import namespace="3a53f90f-e37a-468c-b891-542b282065bf"/>
    <xsd:import namespace="7f8a0bc0-d8f3-496d-acb3-149f28ddcf0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53f90f-e37a-468c-b891-542b282065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f8a0bc0-d8f3-496d-acb3-149f28ddcf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f8a0bc0-d8f3-496d-acb3-149f28ddcf0a">
      <UserInfo>
        <DisplayName>Lisa Goldsmith</DisplayName>
        <AccountId>16698</AccountId>
        <AccountType/>
      </UserInfo>
      <UserInfo>
        <DisplayName>Michele LaFleur</DisplayName>
        <AccountId>18045</AccountId>
        <AccountType/>
      </UserInfo>
      <UserInfo>
        <DisplayName>Brooke Murphy</DisplayName>
        <AccountId>18565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B002D2-7218-439F-96CE-DDE3364163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53f90f-e37a-468c-b891-542b282065bf"/>
    <ds:schemaRef ds:uri="7f8a0bc0-d8f3-496d-acb3-149f28ddcf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7DFCFB-6D5C-4856-931A-FE80CD61AD22}">
  <ds:schemaRefs>
    <ds:schemaRef ds:uri="http://schemas.microsoft.com/office/2006/documentManagement/types"/>
    <ds:schemaRef ds:uri="7f8a0bc0-d8f3-496d-acb3-149f28ddcf0a"/>
    <ds:schemaRef ds:uri="http://purl.org/dc/terms/"/>
    <ds:schemaRef ds:uri="http://www.w3.org/XML/1998/namespace"/>
    <ds:schemaRef ds:uri="http://purl.org/dc/dcmitype/"/>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3a53f90f-e37a-468c-b891-542b282065bf"/>
  </ds:schemaRefs>
</ds:datastoreItem>
</file>

<file path=customXml/itemProps3.xml><?xml version="1.0" encoding="utf-8"?>
<ds:datastoreItem xmlns:ds="http://schemas.openxmlformats.org/officeDocument/2006/customXml" ds:itemID="{FF8DC79B-3D29-4D53-8AE8-E591315EB0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Animated SmartArt graphics presentation slides</Template>
  <TotalTime>0</TotalTime>
  <Words>19707</Words>
  <Application>Microsoft Office PowerPoint</Application>
  <PresentationFormat>On-screen Show (4:3)</PresentationFormat>
  <Paragraphs>1049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27_Office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Keleigh Pereira</dc:creator>
  <cp:keywords/>
  <cp:lastModifiedBy>Lisa Goldsmith</cp:lastModifiedBy>
  <cp:revision>2</cp:revision>
  <cp:lastPrinted>2020-10-20T12:23:27Z</cp:lastPrinted>
  <dcterms:created xsi:type="dcterms:W3CDTF">2020-09-15T19:34:59Z</dcterms:created>
  <dcterms:modified xsi:type="dcterms:W3CDTF">2020-10-28T20:16:41Z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TC103382689990</vt:lpwstr>
  </property>
  <property fmtid="{D5CDD505-2E9C-101B-9397-08002B2CF9AE}" pid="3" name="ContentTypeId">
    <vt:lpwstr>0x010100CC36D641E87AF24BB2BCC1C22EF5E8FC</vt:lpwstr>
  </property>
</Properties>
</file>